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4.xml" ContentType="application/vnd.openxmlformats-officedocument.presentationml.tags+xml"/>
  <Override PartName="/ppt/tags/tag11.xml" ContentType="application/vnd.openxmlformats-officedocument.presentationml.tag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15.xml" ContentType="application/vnd.openxmlformats-officedocument.presentationml.tags+xml"/>
  <Override PartName="/docProps/app.xml" ContentType="application/vnd.openxmlformats-officedocument.extended-properties+xml"/>
  <Override PartName="/ppt/tags/tag16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17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4.xml" ContentType="application/vnd.openxmlformats-officedocument.presentationml.tags+xml"/>
  <Override PartName="/ppt/tags/tag20.xml" ContentType="application/vnd.openxmlformats-officedocument.presentationml.tag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1"/>
  </p:notesMasterIdLst>
  <p:handoutMasterIdLst>
    <p:handoutMasterId r:id="rId22"/>
  </p:handoutMasterIdLst>
  <p:sldIdLst>
    <p:sldId id="539" r:id="rId2"/>
    <p:sldId id="538" r:id="rId3"/>
    <p:sldId id="631" r:id="rId4"/>
    <p:sldId id="586" r:id="rId5"/>
    <p:sldId id="587" r:id="rId6"/>
    <p:sldId id="588" r:id="rId7"/>
    <p:sldId id="632" r:id="rId8"/>
    <p:sldId id="624" r:id="rId9"/>
    <p:sldId id="590" r:id="rId10"/>
    <p:sldId id="641" r:id="rId11"/>
    <p:sldId id="639" r:id="rId12"/>
    <p:sldId id="633" r:id="rId13"/>
    <p:sldId id="596" r:id="rId14"/>
    <p:sldId id="601" r:id="rId15"/>
    <p:sldId id="628" r:id="rId16"/>
    <p:sldId id="642" r:id="rId17"/>
    <p:sldId id="640" r:id="rId18"/>
    <p:sldId id="627" r:id="rId19"/>
    <p:sldId id="549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2060"/>
    <a:srgbClr val="FFFFFF"/>
    <a:srgbClr val="0056AC"/>
    <a:srgbClr val="C1E0FF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33" autoAdjust="0"/>
  </p:normalViewPr>
  <p:slideViewPr>
    <p:cSldViewPr snapToGrid="0">
      <p:cViewPr varScale="1">
        <p:scale>
          <a:sx n="78" d="100"/>
          <a:sy n="78" d="100"/>
        </p:scale>
        <p:origin x="912" y="67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t" anchorCtr="0" compatLnSpc="1">
            <a:prstTxWarp prst="textNoShape">
              <a:avLst/>
            </a:prstTxWarp>
          </a:bodyPr>
          <a:lstStyle>
            <a:lvl1pPr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7" y="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t" anchorCtr="0" compatLnSpc="1">
            <a:prstTxWarp prst="textNoShape">
              <a:avLst/>
            </a:prstTxWarp>
          </a:bodyPr>
          <a:lstStyle>
            <a:lvl1pPr algn="r"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860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b" anchorCtr="0" compatLnSpc="1">
            <a:prstTxWarp prst="textNoShape">
              <a:avLst/>
            </a:prstTxWarp>
          </a:bodyPr>
          <a:lstStyle>
            <a:lvl1pPr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7" y="911860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b" anchorCtr="0" compatLnSpc="1">
            <a:prstTxWarp prst="textNoShape">
              <a:avLst/>
            </a:prstTxWarp>
          </a:bodyPr>
          <a:lstStyle>
            <a:lvl1pPr algn="r"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DB62B5-18C8-49B3-81F7-7B8A498F3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82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1838" y="469900"/>
            <a:ext cx="3311525" cy="248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5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5" rIns="96609" bIns="48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1" y="3022017"/>
            <a:ext cx="63398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0" y="9147846"/>
            <a:ext cx="1739745" cy="374656"/>
          </a:xfrm>
          <a:prstGeom prst="rect">
            <a:avLst/>
          </a:prstGeom>
        </p:spPr>
        <p:txBody>
          <a:bodyPr vert="horz" lIns="94918" tIns="47459" rIns="94918" bIns="47459" rtlCol="0" anchor="t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21493" y="9147846"/>
            <a:ext cx="4100295" cy="374656"/>
          </a:xfrm>
          <a:prstGeom prst="rect">
            <a:avLst/>
          </a:prstGeom>
        </p:spPr>
        <p:txBody>
          <a:bodyPr vert="horz" lIns="94918" tIns="47459" rIns="94918" bIns="47459" rtlCol="0" anchor="t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Advanced Roadside Impaired Driving Enforcement</a:t>
            </a:r>
          </a:p>
          <a:p>
            <a:r>
              <a:rPr lang="en-US" dirty="0"/>
              <a:t>Observation of the Eyes and Additional Tests for Drug Impairment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27374" y="9147846"/>
            <a:ext cx="1739745" cy="374656"/>
          </a:xfrm>
          <a:prstGeom prst="rect">
            <a:avLst/>
          </a:prstGeom>
        </p:spPr>
        <p:txBody>
          <a:bodyPr vert="horz" lIns="94918" tIns="47459" rIns="94918" bIns="47459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5</a:t>
            </a:r>
          </a:p>
          <a:p>
            <a:r>
              <a:rPr lang="en-US" dirty="0"/>
              <a:t>Page </a:t>
            </a:r>
            <a:fld id="{BC83BB2A-1821-49CB-96A1-2EE42A7DF033}" type="slidenum">
              <a:rPr lang="en-US" smtClean="0"/>
              <a:pPr/>
              <a:t>‹#›</a:t>
            </a:fld>
            <a:r>
              <a:rPr lang="en-US" dirty="0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5636057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58975" y="244475"/>
            <a:ext cx="3402013" cy="255111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582616" y="4560893"/>
            <a:ext cx="6186487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>
              <a:latin typeface="+mn-lt"/>
            </a:endParaRPr>
          </a:p>
          <a:p>
            <a:endParaRPr lang="en-US" alt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234950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10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11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5638" y="19843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sz="1200" kern="1200" dirty="0">
              <a:solidFill>
                <a:schemeClr val="tx1"/>
              </a:solidFill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12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54213" y="196850"/>
            <a:ext cx="3398837" cy="254952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01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13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47650"/>
            <a:ext cx="3400425" cy="2549525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8392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14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209550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9580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 marL="362444" indent="-3624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83258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15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6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209550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9580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 marL="362444" indent="-3624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83258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16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6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17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49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234950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3770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i="1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18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76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5325" y="196850"/>
            <a:ext cx="3398838" cy="254952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56613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19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6275" y="244475"/>
            <a:ext cx="3402013" cy="255111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48302" cy="6044034"/>
          </a:xfrm>
        </p:spPr>
        <p:txBody>
          <a:bodyPr>
            <a:normAutofit/>
          </a:bodyPr>
          <a:lstStyle/>
          <a:p>
            <a:pPr marL="0" indent="0" defTabSz="9566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478332" algn="l"/>
              </a:tabLst>
              <a:defRPr/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332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8025" y="209550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6017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7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20663"/>
            <a:ext cx="3400425" cy="2551112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546264" y="3116455"/>
            <a:ext cx="645925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b="1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4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20663"/>
            <a:ext cx="3400425" cy="25511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637" y="3116455"/>
            <a:ext cx="644830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5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3738" y="220663"/>
            <a:ext cx="3402012" cy="25511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01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6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3738" y="220663"/>
            <a:ext cx="34020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5179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7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0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17303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55425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8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09550"/>
            <a:ext cx="3398838" cy="254952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53050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9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2596D-4353-4D65-8935-581A125C1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1C19405-1793-4810-B336-C940882254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650D3B4-5F07-4291-8E04-E55EE3737B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0A69BB2-711C-495F-9D2F-92AEAB7226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5-</a:t>
            </a:r>
            <a:fld id="{4E508208-1AF6-41A6-8B54-7DA4614CA0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C94B96-8E3E-4979-889B-F75011367A6E}"/>
              </a:ext>
            </a:extLst>
          </p:cNvPr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3F939B2-06BB-4774-B931-F89D308D39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508750"/>
            <a:ext cx="523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ARIDE</a:t>
            </a:r>
            <a:endParaRPr lang="en-US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D565C-4BA9-4DA1-8AD4-95880DFAC01F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7FFD5F-735F-4846-BD3C-5D0C67FBEB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33" name="Text Box 37"/>
          <p:cNvSpPr txBox="1">
            <a:spLocks noChangeArrowheads="1"/>
          </p:cNvSpPr>
          <p:nvPr userDrawn="1"/>
        </p:nvSpPr>
        <p:spPr bwMode="auto">
          <a:xfrm>
            <a:off x="0" y="15733"/>
            <a:ext cx="858202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spc="300" dirty="0">
                <a:solidFill>
                  <a:srgbClr val="F2F2F2"/>
                </a:solidFill>
                <a:latin typeface="Arial Narrow" panose="020B0606020202030204" pitchFamily="34" charset="0"/>
              </a:rPr>
              <a:t>Session 5 – Observation of the Eyes and Additional Tests for Drug Impairment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835774" y="6492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F1C19405-1793-4810-B336-C940882254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0" r:id="rId2"/>
    <p:sldLayoutId id="2147484111" r:id="rId3"/>
    <p:sldLayoutId id="21474841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</a:defRPr>
      </a:lvl2pPr>
      <a:lvl3pPr marL="685800" indent="-231775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3pPr>
      <a:lvl4pPr marL="1031875" indent="-346075" algn="l" rtl="0" eaLnBrk="0" fontAlgn="base" hangingPunct="0">
        <a:spcBef>
          <a:spcPct val="0"/>
        </a:spcBef>
        <a:spcAft>
          <a:spcPts val="60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emf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2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794000" y="1463040"/>
            <a:ext cx="3556000" cy="854075"/>
          </a:xfrm>
        </p:spPr>
        <p:txBody>
          <a:bodyPr/>
          <a:lstStyle/>
          <a:p>
            <a:r>
              <a:rPr lang="en-US" altLang="en-US" dirty="0"/>
              <a:t>Session 5 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457200" y="2743200"/>
            <a:ext cx="8229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913" lvl="1"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of the Eyes and Additional Tests for Drug Impairment 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652463"/>
            <a:ext cx="9144000" cy="762000"/>
          </a:xfrm>
        </p:spPr>
        <p:txBody>
          <a:bodyPr/>
          <a:lstStyle/>
          <a:p>
            <a:r>
              <a:rPr lang="en-US" altLang="en-US" dirty="0"/>
              <a:t>Pupil Size Observations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130" y="3053292"/>
            <a:ext cx="8774000" cy="2235682"/>
            <a:chOff x="189635" y="3053292"/>
            <a:chExt cx="8774000" cy="2235682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189635" y="3059420"/>
            <a:ext cx="2588683" cy="2229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r:id="rId5" imgW="3276733" imgH="2563988" progId="">
                    <p:embed/>
                  </p:oleObj>
                </mc:Choice>
                <mc:Fallback>
                  <p:oleObj r:id="rId5" imgW="3276733" imgH="2563988" progId="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635" y="3059420"/>
                          <a:ext cx="2588683" cy="22295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3405346"/>
                </p:ext>
              </p:extLst>
            </p:nvPr>
          </p:nvGraphicFramePr>
          <p:xfrm>
            <a:off x="6145358" y="3053292"/>
            <a:ext cx="2818277" cy="223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r:id="rId7" imgW="3657488" imgH="2281403" progId="">
                    <p:embed/>
                  </p:oleObj>
                </mc:Choice>
                <mc:Fallback>
                  <p:oleObj r:id="rId7" imgW="3657488" imgH="2281403" progId="">
                    <p:embed/>
                    <p:pic>
                      <p:nvPicPr>
                        <p:cNvPr id="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5358" y="3053292"/>
                          <a:ext cx="2818277" cy="2231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5" b="6819"/>
            <a:stretch/>
          </p:blipFill>
          <p:spPr>
            <a:xfrm>
              <a:off x="3167495" y="3059420"/>
              <a:ext cx="2588684" cy="2229554"/>
            </a:xfrm>
            <a:prstGeom prst="rect">
              <a:avLst/>
            </a:prstGeom>
          </p:spPr>
        </p:pic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964B9ED-D638-4DF1-8599-EE1879D376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1554" y="5522357"/>
            <a:ext cx="1515323" cy="582804"/>
          </a:xfrm>
        </p:spPr>
        <p:txBody>
          <a:bodyPr/>
          <a:lstStyle/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dirty="0"/>
              <a:t>Dilated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2B153A1-F1CD-45A6-AEB1-16731A5FA2E0}"/>
              </a:ext>
            </a:extLst>
          </p:cNvPr>
          <p:cNvSpPr txBox="1">
            <a:spLocks/>
          </p:cNvSpPr>
          <p:nvPr/>
        </p:nvSpPr>
        <p:spPr bwMode="auto">
          <a:xfrm>
            <a:off x="3696670" y="5522357"/>
            <a:ext cx="151532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F8D0EFA-FFA8-4FAB-86EE-1A31F03704C7}"/>
              </a:ext>
            </a:extLst>
          </p:cNvPr>
          <p:cNvSpPr txBox="1">
            <a:spLocks/>
          </p:cNvSpPr>
          <p:nvPr/>
        </p:nvSpPr>
        <p:spPr bwMode="auto">
          <a:xfrm>
            <a:off x="6351234" y="5522357"/>
            <a:ext cx="239151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Constricted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1927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6E921-4A3D-40E5-8B37-ABD78EE1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Observations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C28A0-6F20-420C-A4E7-5F71CCDBF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1554" y="5522357"/>
            <a:ext cx="1515323" cy="582804"/>
          </a:xfrm>
        </p:spPr>
        <p:txBody>
          <a:bodyPr/>
          <a:lstStyle/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dirty="0"/>
              <a:t>Dilated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6C7EB-735A-4554-9065-EC3E0B415B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B30FD-1387-4DA3-8EB0-97AE420DD2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508E-FDD0-47B2-BE8C-23DCF48912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10340"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2" name="Picture 11" descr="Definitely the code I wrote gives me a pretty well centroid to start ...">
            <a:extLst>
              <a:ext uri="{FF2B5EF4-FFF2-40B4-BE49-F238E27FC236}">
                <a16:creationId xmlns:a16="http://schemas.microsoft.com/office/drawing/2014/main" id="{90939DE4-FFE6-4006-8AC5-B4F813523E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30825-C35D-4188-9122-8A4CFD387B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82C95C-E4A7-4CBF-AED4-258FB60F28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32BD6F-D29E-48FF-8937-644936EEF8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FEE37E-9DEE-48C1-9A93-7954700E90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731" y="1563493"/>
            <a:ext cx="3657276" cy="3657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C8293-4D4B-4396-BE7F-FCF7DDB46C5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8"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6821"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55606" y="1449568"/>
            <a:ext cx="3863525" cy="3958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274BD40-6B15-4BA3-8DBB-BF4816C5B5C4}"/>
              </a:ext>
            </a:extLst>
          </p:cNvPr>
          <p:cNvSpPr txBox="1">
            <a:spLocks/>
          </p:cNvSpPr>
          <p:nvPr/>
        </p:nvSpPr>
        <p:spPr bwMode="auto">
          <a:xfrm>
            <a:off x="3696670" y="5522357"/>
            <a:ext cx="151532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A7A68451-59CF-418C-B081-BFFD87CF3545}"/>
              </a:ext>
            </a:extLst>
          </p:cNvPr>
          <p:cNvSpPr txBox="1">
            <a:spLocks/>
          </p:cNvSpPr>
          <p:nvPr/>
        </p:nvSpPr>
        <p:spPr bwMode="auto">
          <a:xfrm>
            <a:off x="6351234" y="5522357"/>
            <a:ext cx="239151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Constricted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342900" y="3125354"/>
            <a:ext cx="8343900" cy="1016876"/>
          </a:xfrm>
        </p:spPr>
        <p:txBody>
          <a:bodyPr/>
          <a:lstStyle/>
          <a:p>
            <a:pPr lvl="1"/>
            <a:r>
              <a:rPr lang="en-US" dirty="0"/>
              <a:t>Divided attention</a:t>
            </a:r>
          </a:p>
          <a:p>
            <a:pPr lvl="1"/>
            <a:r>
              <a:rPr lang="en-US" dirty="0"/>
              <a:t>Time estimation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Modified Romberg Balance 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B0A69BB2-711C-495F-9D2F-92AEAB72260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37" y="1907309"/>
            <a:ext cx="5188097" cy="3452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485900"/>
          </a:xfrm>
        </p:spPr>
        <p:txBody>
          <a:bodyPr/>
          <a:lstStyle/>
          <a:p>
            <a:r>
              <a:rPr lang="en-US" altLang="en-US" dirty="0"/>
              <a:t>Stages of </a:t>
            </a:r>
            <a:br>
              <a:rPr lang="en-US" altLang="en-US" dirty="0"/>
            </a:br>
            <a:r>
              <a:rPr lang="en-US" altLang="en-US" dirty="0"/>
              <a:t>Modified Romberg Balance Test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85769" y="2182536"/>
            <a:ext cx="2972462" cy="1242099"/>
          </a:xfrm>
        </p:spPr>
        <p:txBody>
          <a:bodyPr/>
          <a:lstStyle/>
          <a:p>
            <a:pPr marL="465138" indent="-465138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 dirty="0"/>
              <a:t>Instruction stage</a:t>
            </a:r>
          </a:p>
          <a:p>
            <a:pPr marL="465138" indent="-465138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 dirty="0"/>
              <a:t>Balancing stage</a:t>
            </a:r>
          </a:p>
          <a:p>
            <a:pPr>
              <a:spcBef>
                <a:spcPts val="120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3645021"/>
            <a:ext cx="3879274" cy="25818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19113" y="500547"/>
            <a:ext cx="8051800" cy="1142724"/>
          </a:xfrm>
        </p:spPr>
        <p:txBody>
          <a:bodyPr/>
          <a:lstStyle/>
          <a:p>
            <a:r>
              <a:rPr lang="en-US" altLang="en-US" dirty="0"/>
              <a:t>Test Interpretation and Documentation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AD4D6-6707-4A2E-B6A2-A8B8553A596D}"/>
              </a:ext>
            </a:extLst>
          </p:cNvPr>
          <p:cNvGrpSpPr/>
          <p:nvPr/>
        </p:nvGrpSpPr>
        <p:grpSpPr>
          <a:xfrm>
            <a:off x="2012533" y="2999091"/>
            <a:ext cx="706341" cy="3217675"/>
            <a:chOff x="2012533" y="2999091"/>
            <a:chExt cx="706341" cy="3217675"/>
          </a:xfrm>
        </p:grpSpPr>
        <p:sp>
          <p:nvSpPr>
            <p:cNvPr id="30746" name="Oval 4"/>
            <p:cNvSpPr>
              <a:spLocks noChangeArrowheads="1"/>
            </p:cNvSpPr>
            <p:nvPr/>
          </p:nvSpPr>
          <p:spPr bwMode="auto">
            <a:xfrm>
              <a:off x="2012533" y="2999091"/>
              <a:ext cx="706341" cy="75250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30747" name="Line 5"/>
            <p:cNvSpPr>
              <a:spLocks noChangeShapeType="1"/>
            </p:cNvSpPr>
            <p:nvPr/>
          </p:nvSpPr>
          <p:spPr bwMode="auto">
            <a:xfrm>
              <a:off x="2368059" y="3755333"/>
              <a:ext cx="0" cy="24614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6"/>
            <p:cNvSpPr>
              <a:spLocks noChangeShapeType="1"/>
            </p:cNvSpPr>
            <p:nvPr/>
          </p:nvSpPr>
          <p:spPr bwMode="auto">
            <a:xfrm flipH="1">
              <a:off x="2167759" y="4034969"/>
              <a:ext cx="198267" cy="752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06711-C0BE-4BBC-8A43-9C8387EB0C66}"/>
              </a:ext>
            </a:extLst>
          </p:cNvPr>
          <p:cNvGrpSpPr/>
          <p:nvPr/>
        </p:nvGrpSpPr>
        <p:grpSpPr>
          <a:xfrm>
            <a:off x="6160056" y="3009745"/>
            <a:ext cx="1504918" cy="3209963"/>
            <a:chOff x="6160056" y="3009745"/>
            <a:chExt cx="1504918" cy="3209963"/>
          </a:xfrm>
        </p:grpSpPr>
        <p:sp>
          <p:nvSpPr>
            <p:cNvPr id="30734" name="Oval 15"/>
            <p:cNvSpPr>
              <a:spLocks noChangeArrowheads="1"/>
            </p:cNvSpPr>
            <p:nvPr/>
          </p:nvSpPr>
          <p:spPr bwMode="auto">
            <a:xfrm>
              <a:off x="6531687" y="3009745"/>
              <a:ext cx="760075" cy="73119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30735" name="Line 16"/>
            <p:cNvSpPr>
              <a:spLocks noChangeShapeType="1"/>
            </p:cNvSpPr>
            <p:nvPr/>
          </p:nvSpPr>
          <p:spPr bwMode="auto">
            <a:xfrm>
              <a:off x="6903846" y="3755213"/>
              <a:ext cx="2195" cy="1911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7"/>
            <p:cNvSpPr>
              <a:spLocks noChangeShapeType="1"/>
            </p:cNvSpPr>
            <p:nvPr/>
          </p:nvSpPr>
          <p:spPr bwMode="auto">
            <a:xfrm flipH="1">
              <a:off x="6175200" y="4027518"/>
              <a:ext cx="730841" cy="568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8"/>
            <p:cNvSpPr>
              <a:spLocks noChangeShapeType="1"/>
            </p:cNvSpPr>
            <p:nvPr/>
          </p:nvSpPr>
          <p:spPr bwMode="auto">
            <a:xfrm flipH="1">
              <a:off x="6160056" y="5628059"/>
              <a:ext cx="761128" cy="5916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9"/>
            <p:cNvSpPr>
              <a:spLocks noChangeShapeType="1"/>
            </p:cNvSpPr>
            <p:nvPr/>
          </p:nvSpPr>
          <p:spPr bwMode="auto">
            <a:xfrm>
              <a:off x="6903846" y="5627140"/>
              <a:ext cx="761128" cy="5916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20"/>
            <p:cNvSpPr>
              <a:spLocks noChangeShapeType="1"/>
            </p:cNvSpPr>
            <p:nvPr/>
          </p:nvSpPr>
          <p:spPr bwMode="auto">
            <a:xfrm>
              <a:off x="6908236" y="4027518"/>
              <a:ext cx="730841" cy="568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287335" y="2786380"/>
            <a:ext cx="94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853866" y="2780094"/>
            <a:ext cx="94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1637" y="1970469"/>
            <a:ext cx="40480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+mj-lt"/>
              </a:rPr>
              <a:t>Front-to-Back Sway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066910" y="1970469"/>
            <a:ext cx="36896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+mj-lt"/>
              </a:rPr>
              <a:t>Side-to-Side Sway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432325" y="2790111"/>
            <a:ext cx="10117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4987082" y="2790111"/>
            <a:ext cx="94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8793" y="648604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D9CEA0C-FCBA-4082-BA3F-99AE7B421223}"/>
              </a:ext>
            </a:extLst>
          </p:cNvPr>
          <p:cNvSpPr/>
          <p:nvPr/>
        </p:nvSpPr>
        <p:spPr>
          <a:xfrm>
            <a:off x="1361845" y="2636010"/>
            <a:ext cx="2007625" cy="1142723"/>
          </a:xfrm>
          <a:prstGeom prst="arc">
            <a:avLst>
              <a:gd name="adj1" fmla="val 16880084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94335C4-9546-4733-88F7-A91074DA5617}"/>
              </a:ext>
            </a:extLst>
          </p:cNvPr>
          <p:cNvSpPr/>
          <p:nvPr/>
        </p:nvSpPr>
        <p:spPr>
          <a:xfrm flipH="1">
            <a:off x="1361845" y="2636010"/>
            <a:ext cx="2007625" cy="1142723"/>
          </a:xfrm>
          <a:prstGeom prst="arc">
            <a:avLst>
              <a:gd name="adj1" fmla="val 16926225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6CDA254B-A667-4D4A-B981-69AA59D426D2}"/>
              </a:ext>
            </a:extLst>
          </p:cNvPr>
          <p:cNvSpPr/>
          <p:nvPr/>
        </p:nvSpPr>
        <p:spPr>
          <a:xfrm>
            <a:off x="5899079" y="2632832"/>
            <a:ext cx="2007625" cy="1142723"/>
          </a:xfrm>
          <a:prstGeom prst="arc">
            <a:avLst>
              <a:gd name="adj1" fmla="val 16880084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7FA108E0-B5E8-4134-9B21-AE6A74923CE1}"/>
              </a:ext>
            </a:extLst>
          </p:cNvPr>
          <p:cNvSpPr/>
          <p:nvPr/>
        </p:nvSpPr>
        <p:spPr>
          <a:xfrm flipH="1">
            <a:off x="5899079" y="2632832"/>
            <a:ext cx="2007625" cy="1142723"/>
          </a:xfrm>
          <a:prstGeom prst="arc">
            <a:avLst>
              <a:gd name="adj1" fmla="val 16926225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7" grpId="0" animBg="1"/>
      <p:bldP spid="40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636370"/>
            <a:ext cx="8534400" cy="1227482"/>
          </a:xfrm>
        </p:spPr>
        <p:txBody>
          <a:bodyPr>
            <a:normAutofit/>
          </a:bodyPr>
          <a:lstStyle/>
          <a:p>
            <a:r>
              <a:rPr lang="en-US" altLang="en-US" dirty="0"/>
              <a:t>Finger-to-Nose Test</a:t>
            </a:r>
            <a:br>
              <a:rPr lang="en-US" altLang="en-US" dirty="0"/>
            </a:br>
            <a:r>
              <a:rPr lang="en-US" altLang="en-US" dirty="0"/>
              <a:t>Administrative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616" y="2485128"/>
            <a:ext cx="3814894" cy="338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690" y="3429000"/>
            <a:ext cx="3016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Order:</a:t>
            </a:r>
          </a:p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    L, R, L, R, R, 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43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636370"/>
            <a:ext cx="8534400" cy="1227482"/>
          </a:xfrm>
        </p:spPr>
        <p:txBody>
          <a:bodyPr>
            <a:normAutofit/>
          </a:bodyPr>
          <a:lstStyle/>
          <a:p>
            <a:r>
              <a:rPr lang="en-US" altLang="en-US" dirty="0"/>
              <a:t>Finger-to-Nose Test</a:t>
            </a:r>
            <a:br>
              <a:rPr lang="en-US" altLang="en-US" dirty="0"/>
            </a:br>
            <a:r>
              <a:rPr lang="en-US" altLang="en-US" dirty="0"/>
              <a:t>Recording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616" y="2485128"/>
            <a:ext cx="3814894" cy="338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690" y="3429000"/>
            <a:ext cx="3016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Order:</a:t>
            </a:r>
          </a:p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    L, R, L, R, R, 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CF376-6FA3-465F-9B74-AD61753D3B02}"/>
              </a:ext>
            </a:extLst>
          </p:cNvPr>
          <p:cNvCxnSpPr/>
          <p:nvPr/>
        </p:nvCxnSpPr>
        <p:spPr>
          <a:xfrm flipV="1">
            <a:off x="4885462" y="4508047"/>
            <a:ext cx="1091821" cy="494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8B0BBB-5534-4CDE-9F3D-24F8F5D8D7DF}"/>
              </a:ext>
            </a:extLst>
          </p:cNvPr>
          <p:cNvCxnSpPr>
            <a:cxnSpLocks/>
          </p:cNvCxnSpPr>
          <p:nvPr/>
        </p:nvCxnSpPr>
        <p:spPr>
          <a:xfrm flipV="1">
            <a:off x="4885462" y="4560277"/>
            <a:ext cx="1507733" cy="1057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E95D71-1859-4322-8990-0F0AE549D69C}"/>
              </a:ext>
            </a:extLst>
          </p:cNvPr>
          <p:cNvCxnSpPr>
            <a:cxnSpLocks/>
          </p:cNvCxnSpPr>
          <p:nvPr/>
        </p:nvCxnSpPr>
        <p:spPr>
          <a:xfrm>
            <a:off x="6676503" y="4508048"/>
            <a:ext cx="1285201" cy="1060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5B8859-FF71-499B-B226-6B1777A3CC4F}"/>
              </a:ext>
            </a:extLst>
          </p:cNvPr>
          <p:cNvSpPr txBox="1"/>
          <p:nvPr/>
        </p:nvSpPr>
        <p:spPr>
          <a:xfrm>
            <a:off x="4116218" y="4755513"/>
            <a:ext cx="3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3EF4E-996F-47E7-9C78-6A8C8E26D542}"/>
              </a:ext>
            </a:extLst>
          </p:cNvPr>
          <p:cNvSpPr txBox="1"/>
          <p:nvPr/>
        </p:nvSpPr>
        <p:spPr>
          <a:xfrm>
            <a:off x="8245012" y="5295109"/>
            <a:ext cx="3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59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534400" cy="762000"/>
          </a:xfrm>
        </p:spPr>
        <p:txBody>
          <a:bodyPr/>
          <a:lstStyle/>
          <a:p>
            <a:r>
              <a:rPr lang="en-US" altLang="en-US" dirty="0"/>
              <a:t>Finger-to-Nose</a:t>
            </a:r>
            <a:r>
              <a:rPr lang="en-US" dirty="0"/>
              <a:t> Test Interpretation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90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/>
          <a:lstStyle/>
          <a:p>
            <a:r>
              <a:rPr lang="en-US" altLang="en-US"/>
              <a:t>Relationships to the Categories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22568"/>
              </p:ext>
            </p:extLst>
          </p:nvPr>
        </p:nvGraphicFramePr>
        <p:xfrm>
          <a:off x="7620" y="1800665"/>
          <a:ext cx="9128759" cy="34598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8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Dep.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Stim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Hall.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Dissoc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Anest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Narc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Analg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Inhalant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Cannabis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HGN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VGN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Pupil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Size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Normal 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Dilated </a:t>
                      </a:r>
                      <a:endParaRPr kumimoji="0" lang="en-US" sz="1600" b="1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Dilated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Normal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Constricted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Normal **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Dilated ***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4661" y="5473109"/>
            <a:ext cx="8072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cs typeface="+mn-cs"/>
              </a:rPr>
              <a:t>*Soma, Quaaludes, and some antidepressants usually dilate pupils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cs typeface="+mn-cs"/>
              </a:rPr>
              <a:t>**May be dilated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cs typeface="+mn-cs"/>
              </a:rPr>
              <a:t>***May be normal</a:t>
            </a:r>
            <a:endParaRPr lang="en-US" sz="1600" b="1" dirty="0">
              <a:latin typeface="+mj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4E508208-1AF6-41A6-8B54-7DA4614CA036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State purposes of ARIDE eye examinations </a:t>
            </a:r>
          </a:p>
          <a:p>
            <a:pPr lvl="1"/>
            <a:r>
              <a:rPr lang="en-US" dirty="0"/>
              <a:t>Administer LOC test</a:t>
            </a:r>
          </a:p>
          <a:p>
            <a:pPr lvl="1"/>
            <a:r>
              <a:rPr lang="en-US" dirty="0"/>
              <a:t>Describe the difference in pupil size</a:t>
            </a:r>
          </a:p>
          <a:p>
            <a:pPr lvl="1"/>
            <a:r>
              <a:rPr lang="en-US" dirty="0"/>
              <a:t>Administer Modified Romberg Balance test </a:t>
            </a:r>
          </a:p>
          <a:p>
            <a:pPr lvl="1"/>
            <a:r>
              <a:rPr lang="en-US" dirty="0"/>
              <a:t>Administer Finger-to-Nose test</a:t>
            </a:r>
          </a:p>
          <a:p>
            <a:pPr lvl="1"/>
            <a:r>
              <a:rPr lang="en-US" dirty="0"/>
              <a:t>Explain relationship between eye examinations and seven drug categories 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B0A69BB2-711C-495F-9D2F-92AEAB72260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Examinations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4E508208-1AF6-41A6-8B54-7DA4614CA03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57" y="2040719"/>
            <a:ext cx="6482687" cy="3646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7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33216" y="655320"/>
            <a:ext cx="8229600" cy="640080"/>
          </a:xfrm>
        </p:spPr>
        <p:txBody>
          <a:bodyPr/>
          <a:lstStyle/>
          <a:p>
            <a:r>
              <a:rPr lang="en-US" altLang="en-US" dirty="0"/>
              <a:t>Lack of Convergence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33216" y="1661160"/>
            <a:ext cx="8229600" cy="1287780"/>
          </a:xfrm>
        </p:spPr>
        <p:txBody>
          <a:bodyPr/>
          <a:lstStyle/>
          <a:p>
            <a:pPr algn="ctr"/>
            <a:r>
              <a:rPr lang="en-US" altLang="en-US" dirty="0"/>
              <a:t>The inability of the person’s eyes to converge or cross as the person attempts to focus on a stimulus as it is pushed towards the bridge of the nose.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14700"/>
            <a:ext cx="3914432" cy="2935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9113" y="488950"/>
            <a:ext cx="8051800" cy="1176835"/>
          </a:xfrm>
        </p:spPr>
        <p:txBody>
          <a:bodyPr/>
          <a:lstStyle/>
          <a:p>
            <a:r>
              <a:rPr lang="en-US" altLang="en-US" i="1" dirty="0"/>
              <a:t> </a:t>
            </a:r>
            <a:r>
              <a:rPr lang="en-US" altLang="en-US" dirty="0"/>
              <a:t>Lack of Convergence</a:t>
            </a:r>
            <a:br>
              <a:rPr lang="en-US" altLang="en-US" dirty="0"/>
            </a:br>
            <a:r>
              <a:rPr lang="en-US" altLang="en-US" dirty="0"/>
              <a:t>Testing Procedure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8597" y="2544643"/>
            <a:ext cx="7436688" cy="2631587"/>
            <a:chOff x="779284" y="2171956"/>
            <a:chExt cx="7436688" cy="2631587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6142976" y="2232439"/>
              <a:ext cx="1756227" cy="2049023"/>
            </a:xfrm>
            <a:custGeom>
              <a:avLst/>
              <a:gdLst>
                <a:gd name="T0" fmla="*/ 2147483647 w 996"/>
                <a:gd name="T1" fmla="*/ 2147483647 h 1432"/>
                <a:gd name="T2" fmla="*/ 2147483647 w 996"/>
                <a:gd name="T3" fmla="*/ 2147483647 h 1432"/>
                <a:gd name="T4" fmla="*/ 2147483647 w 996"/>
                <a:gd name="T5" fmla="*/ 2147483647 h 1432"/>
                <a:gd name="T6" fmla="*/ 2147483647 w 996"/>
                <a:gd name="T7" fmla="*/ 2147483647 h 1432"/>
                <a:gd name="T8" fmla="*/ 2147483647 w 996"/>
                <a:gd name="T9" fmla="*/ 2147483647 h 1432"/>
                <a:gd name="T10" fmla="*/ 2147483647 w 996"/>
                <a:gd name="T11" fmla="*/ 2147483647 h 1432"/>
                <a:gd name="T12" fmla="*/ 2147483647 w 996"/>
                <a:gd name="T13" fmla="*/ 2147483647 h 1432"/>
                <a:gd name="T14" fmla="*/ 2147483647 w 996"/>
                <a:gd name="T15" fmla="*/ 2147483647 h 1432"/>
                <a:gd name="T16" fmla="*/ 2147483647 w 996"/>
                <a:gd name="T17" fmla="*/ 2147483647 h 1432"/>
                <a:gd name="T18" fmla="*/ 2147483647 w 996"/>
                <a:gd name="T19" fmla="*/ 2147483647 h 1432"/>
                <a:gd name="T20" fmla="*/ 2147483647 w 996"/>
                <a:gd name="T21" fmla="*/ 2147483647 h 1432"/>
                <a:gd name="T22" fmla="*/ 2147483647 w 996"/>
                <a:gd name="T23" fmla="*/ 2147483647 h 1432"/>
                <a:gd name="T24" fmla="*/ 2147483647 w 996"/>
                <a:gd name="T25" fmla="*/ 2147483647 h 1432"/>
                <a:gd name="T26" fmla="*/ 2147483647 w 996"/>
                <a:gd name="T27" fmla="*/ 2147483647 h 1432"/>
                <a:gd name="T28" fmla="*/ 2147483647 w 996"/>
                <a:gd name="T29" fmla="*/ 2147483647 h 1432"/>
                <a:gd name="T30" fmla="*/ 2147483647 w 996"/>
                <a:gd name="T31" fmla="*/ 2147483647 h 1432"/>
                <a:gd name="T32" fmla="*/ 2147483647 w 996"/>
                <a:gd name="T33" fmla="*/ 2147483647 h 1432"/>
                <a:gd name="T34" fmla="*/ 2147483647 w 996"/>
                <a:gd name="T35" fmla="*/ 2147483647 h 1432"/>
                <a:gd name="T36" fmla="*/ 2147483647 w 996"/>
                <a:gd name="T37" fmla="*/ 2147483647 h 1432"/>
                <a:gd name="T38" fmla="*/ 2147483647 w 996"/>
                <a:gd name="T39" fmla="*/ 2147483647 h 1432"/>
                <a:gd name="T40" fmla="*/ 2147483647 w 996"/>
                <a:gd name="T41" fmla="*/ 2147483647 h 1432"/>
                <a:gd name="T42" fmla="*/ 0 w 996"/>
                <a:gd name="T43" fmla="*/ 2147483647 h 1432"/>
                <a:gd name="T44" fmla="*/ 2147483647 w 996"/>
                <a:gd name="T45" fmla="*/ 2147483647 h 1432"/>
                <a:gd name="T46" fmla="*/ 2147483647 w 996"/>
                <a:gd name="T47" fmla="*/ 2147483647 h 1432"/>
                <a:gd name="T48" fmla="*/ 2147483647 w 996"/>
                <a:gd name="T49" fmla="*/ 2147483647 h 1432"/>
                <a:gd name="T50" fmla="*/ 2147483647 w 996"/>
                <a:gd name="T51" fmla="*/ 2147483647 h 1432"/>
                <a:gd name="T52" fmla="*/ 2147483647 w 996"/>
                <a:gd name="T53" fmla="*/ 2147483647 h 1432"/>
                <a:gd name="T54" fmla="*/ 2147483647 w 996"/>
                <a:gd name="T55" fmla="*/ 2147483647 h 1432"/>
                <a:gd name="T56" fmla="*/ 2147483647 w 996"/>
                <a:gd name="T57" fmla="*/ 2147483647 h 1432"/>
                <a:gd name="T58" fmla="*/ 2147483647 w 996"/>
                <a:gd name="T59" fmla="*/ 2147483647 h 1432"/>
                <a:gd name="T60" fmla="*/ 2147483647 w 996"/>
                <a:gd name="T61" fmla="*/ 2147483647 h 1432"/>
                <a:gd name="T62" fmla="*/ 2147483647 w 996"/>
                <a:gd name="T63" fmla="*/ 0 h 1432"/>
                <a:gd name="T64" fmla="*/ 2147483647 w 996"/>
                <a:gd name="T65" fmla="*/ 2147483647 h 1432"/>
                <a:gd name="T66" fmla="*/ 2147483647 w 996"/>
                <a:gd name="T67" fmla="*/ 2147483647 h 1432"/>
                <a:gd name="T68" fmla="*/ 2147483647 w 996"/>
                <a:gd name="T69" fmla="*/ 2147483647 h 1432"/>
                <a:gd name="T70" fmla="*/ 2147483647 w 996"/>
                <a:gd name="T71" fmla="*/ 2147483647 h 1432"/>
                <a:gd name="T72" fmla="*/ 2147483647 w 996"/>
                <a:gd name="T73" fmla="*/ 2147483647 h 1432"/>
                <a:gd name="T74" fmla="*/ 2147483647 w 996"/>
                <a:gd name="T75" fmla="*/ 2147483647 h 1432"/>
                <a:gd name="T76" fmla="*/ 2147483647 w 996"/>
                <a:gd name="T77" fmla="*/ 2147483647 h 1432"/>
                <a:gd name="T78" fmla="*/ 2147483647 w 996"/>
                <a:gd name="T79" fmla="*/ 2147483647 h 1432"/>
                <a:gd name="T80" fmla="*/ 2147483647 w 996"/>
                <a:gd name="T81" fmla="*/ 2147483647 h 1432"/>
                <a:gd name="T82" fmla="*/ 2147483647 w 996"/>
                <a:gd name="T83" fmla="*/ 2147483647 h 1432"/>
                <a:gd name="T84" fmla="*/ 2147483647 w 996"/>
                <a:gd name="T85" fmla="*/ 2147483647 h 1432"/>
                <a:gd name="T86" fmla="*/ 2147483647 w 996"/>
                <a:gd name="T87" fmla="*/ 2147483647 h 1432"/>
                <a:gd name="T88" fmla="*/ 2147483647 w 996"/>
                <a:gd name="T89" fmla="*/ 2147483647 h 1432"/>
                <a:gd name="T90" fmla="*/ 2147483647 w 996"/>
                <a:gd name="T91" fmla="*/ 2147483647 h 1432"/>
                <a:gd name="T92" fmla="*/ 2147483647 w 996"/>
                <a:gd name="T93" fmla="*/ 2147483647 h 14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6"/>
                <a:gd name="T142" fmla="*/ 0 h 1432"/>
                <a:gd name="T143" fmla="*/ 996 w 996"/>
                <a:gd name="T144" fmla="*/ 1432 h 14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6" h="1432">
                  <a:moveTo>
                    <a:pt x="972" y="1430"/>
                  </a:moveTo>
                  <a:lnTo>
                    <a:pt x="286" y="1431"/>
                  </a:lnTo>
                  <a:lnTo>
                    <a:pt x="301" y="1098"/>
                  </a:lnTo>
                  <a:lnTo>
                    <a:pt x="299" y="1053"/>
                  </a:lnTo>
                  <a:lnTo>
                    <a:pt x="295" y="1032"/>
                  </a:lnTo>
                  <a:lnTo>
                    <a:pt x="286" y="1018"/>
                  </a:lnTo>
                  <a:lnTo>
                    <a:pt x="255" y="1000"/>
                  </a:lnTo>
                  <a:lnTo>
                    <a:pt x="194" y="976"/>
                  </a:lnTo>
                  <a:lnTo>
                    <a:pt x="137" y="954"/>
                  </a:lnTo>
                  <a:lnTo>
                    <a:pt x="77" y="932"/>
                  </a:lnTo>
                  <a:lnTo>
                    <a:pt x="61" y="920"/>
                  </a:lnTo>
                  <a:lnTo>
                    <a:pt x="49" y="903"/>
                  </a:lnTo>
                  <a:lnTo>
                    <a:pt x="42" y="888"/>
                  </a:lnTo>
                  <a:lnTo>
                    <a:pt x="36" y="869"/>
                  </a:lnTo>
                  <a:lnTo>
                    <a:pt x="38" y="850"/>
                  </a:lnTo>
                  <a:lnTo>
                    <a:pt x="45" y="829"/>
                  </a:lnTo>
                  <a:lnTo>
                    <a:pt x="55" y="809"/>
                  </a:lnTo>
                  <a:lnTo>
                    <a:pt x="60" y="793"/>
                  </a:lnTo>
                  <a:lnTo>
                    <a:pt x="60" y="774"/>
                  </a:lnTo>
                  <a:lnTo>
                    <a:pt x="53" y="762"/>
                  </a:lnTo>
                  <a:lnTo>
                    <a:pt x="49" y="751"/>
                  </a:lnTo>
                  <a:lnTo>
                    <a:pt x="50" y="738"/>
                  </a:lnTo>
                  <a:lnTo>
                    <a:pt x="57" y="729"/>
                  </a:lnTo>
                  <a:lnTo>
                    <a:pt x="66" y="721"/>
                  </a:lnTo>
                  <a:lnTo>
                    <a:pt x="73" y="719"/>
                  </a:lnTo>
                  <a:lnTo>
                    <a:pt x="78" y="717"/>
                  </a:lnTo>
                  <a:lnTo>
                    <a:pt x="68" y="711"/>
                  </a:lnTo>
                  <a:lnTo>
                    <a:pt x="62" y="705"/>
                  </a:lnTo>
                  <a:lnTo>
                    <a:pt x="57" y="700"/>
                  </a:lnTo>
                  <a:lnTo>
                    <a:pt x="51" y="690"/>
                  </a:lnTo>
                  <a:lnTo>
                    <a:pt x="49" y="682"/>
                  </a:lnTo>
                  <a:lnTo>
                    <a:pt x="50" y="671"/>
                  </a:lnTo>
                  <a:lnTo>
                    <a:pt x="55" y="664"/>
                  </a:lnTo>
                  <a:lnTo>
                    <a:pt x="63" y="649"/>
                  </a:lnTo>
                  <a:lnTo>
                    <a:pt x="70" y="632"/>
                  </a:lnTo>
                  <a:lnTo>
                    <a:pt x="74" y="615"/>
                  </a:lnTo>
                  <a:lnTo>
                    <a:pt x="73" y="603"/>
                  </a:lnTo>
                  <a:lnTo>
                    <a:pt x="67" y="597"/>
                  </a:lnTo>
                  <a:lnTo>
                    <a:pt x="53" y="593"/>
                  </a:lnTo>
                  <a:lnTo>
                    <a:pt x="33" y="587"/>
                  </a:lnTo>
                  <a:lnTo>
                    <a:pt x="19" y="579"/>
                  </a:lnTo>
                  <a:lnTo>
                    <a:pt x="9" y="566"/>
                  </a:lnTo>
                  <a:lnTo>
                    <a:pt x="0" y="551"/>
                  </a:lnTo>
                  <a:lnTo>
                    <a:pt x="0" y="533"/>
                  </a:lnTo>
                  <a:lnTo>
                    <a:pt x="7" y="518"/>
                  </a:lnTo>
                  <a:lnTo>
                    <a:pt x="15" y="509"/>
                  </a:lnTo>
                  <a:lnTo>
                    <a:pt x="33" y="492"/>
                  </a:lnTo>
                  <a:lnTo>
                    <a:pt x="79" y="439"/>
                  </a:lnTo>
                  <a:lnTo>
                    <a:pt x="121" y="392"/>
                  </a:lnTo>
                  <a:lnTo>
                    <a:pt x="129" y="377"/>
                  </a:lnTo>
                  <a:lnTo>
                    <a:pt x="133" y="365"/>
                  </a:lnTo>
                  <a:lnTo>
                    <a:pt x="133" y="334"/>
                  </a:lnTo>
                  <a:lnTo>
                    <a:pt x="134" y="308"/>
                  </a:lnTo>
                  <a:lnTo>
                    <a:pt x="137" y="279"/>
                  </a:lnTo>
                  <a:lnTo>
                    <a:pt x="149" y="250"/>
                  </a:lnTo>
                  <a:lnTo>
                    <a:pt x="161" y="216"/>
                  </a:lnTo>
                  <a:lnTo>
                    <a:pt x="195" y="155"/>
                  </a:lnTo>
                  <a:lnTo>
                    <a:pt x="229" y="105"/>
                  </a:lnTo>
                  <a:lnTo>
                    <a:pt x="273" y="70"/>
                  </a:lnTo>
                  <a:lnTo>
                    <a:pt x="311" y="49"/>
                  </a:lnTo>
                  <a:lnTo>
                    <a:pt x="355" y="31"/>
                  </a:lnTo>
                  <a:lnTo>
                    <a:pt x="404" y="19"/>
                  </a:lnTo>
                  <a:lnTo>
                    <a:pt x="448" y="9"/>
                  </a:lnTo>
                  <a:lnTo>
                    <a:pt x="502" y="0"/>
                  </a:lnTo>
                  <a:lnTo>
                    <a:pt x="567" y="0"/>
                  </a:lnTo>
                  <a:lnTo>
                    <a:pt x="625" y="6"/>
                  </a:lnTo>
                  <a:lnTo>
                    <a:pt x="686" y="17"/>
                  </a:lnTo>
                  <a:lnTo>
                    <a:pt x="743" y="36"/>
                  </a:lnTo>
                  <a:lnTo>
                    <a:pt x="791" y="57"/>
                  </a:lnTo>
                  <a:lnTo>
                    <a:pt x="836" y="84"/>
                  </a:lnTo>
                  <a:lnTo>
                    <a:pt x="877" y="117"/>
                  </a:lnTo>
                  <a:lnTo>
                    <a:pt x="908" y="151"/>
                  </a:lnTo>
                  <a:lnTo>
                    <a:pt x="936" y="199"/>
                  </a:lnTo>
                  <a:lnTo>
                    <a:pt x="959" y="248"/>
                  </a:lnTo>
                  <a:lnTo>
                    <a:pt x="978" y="302"/>
                  </a:lnTo>
                  <a:lnTo>
                    <a:pt x="989" y="364"/>
                  </a:lnTo>
                  <a:lnTo>
                    <a:pt x="995" y="419"/>
                  </a:lnTo>
                  <a:lnTo>
                    <a:pt x="989" y="473"/>
                  </a:lnTo>
                  <a:lnTo>
                    <a:pt x="980" y="523"/>
                  </a:lnTo>
                  <a:lnTo>
                    <a:pt x="961" y="571"/>
                  </a:lnTo>
                  <a:lnTo>
                    <a:pt x="938" y="611"/>
                  </a:lnTo>
                  <a:lnTo>
                    <a:pt x="903" y="665"/>
                  </a:lnTo>
                  <a:lnTo>
                    <a:pt x="874" y="710"/>
                  </a:lnTo>
                  <a:lnTo>
                    <a:pt x="849" y="760"/>
                  </a:lnTo>
                  <a:lnTo>
                    <a:pt x="839" y="804"/>
                  </a:lnTo>
                  <a:lnTo>
                    <a:pt x="832" y="855"/>
                  </a:lnTo>
                  <a:lnTo>
                    <a:pt x="832" y="900"/>
                  </a:lnTo>
                  <a:lnTo>
                    <a:pt x="837" y="963"/>
                  </a:lnTo>
                  <a:lnTo>
                    <a:pt x="854" y="1040"/>
                  </a:lnTo>
                  <a:lnTo>
                    <a:pt x="882" y="1109"/>
                  </a:lnTo>
                  <a:lnTo>
                    <a:pt x="908" y="1198"/>
                  </a:lnTo>
                  <a:lnTo>
                    <a:pt x="929" y="1282"/>
                  </a:lnTo>
                  <a:lnTo>
                    <a:pt x="949" y="1358"/>
                  </a:lnTo>
                  <a:lnTo>
                    <a:pt x="972" y="1430"/>
                  </a:lnTo>
                </a:path>
              </a:pathLst>
            </a:custGeom>
            <a:solidFill>
              <a:srgbClr val="002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1227186" y="2171956"/>
              <a:ext cx="1754298" cy="2050991"/>
              <a:chOff x="1947" y="2124"/>
              <a:chExt cx="945" cy="1241"/>
            </a:xfrm>
            <a:solidFill>
              <a:schemeClr val="accent3"/>
            </a:solidFill>
          </p:grpSpPr>
          <p:sp>
            <p:nvSpPr>
              <p:cNvPr id="80" name="Freeform 5"/>
              <p:cNvSpPr>
                <a:spLocks/>
              </p:cNvSpPr>
              <p:nvPr/>
            </p:nvSpPr>
            <p:spPr bwMode="auto">
              <a:xfrm>
                <a:off x="1947" y="2124"/>
                <a:ext cx="945" cy="1241"/>
              </a:xfrm>
              <a:custGeom>
                <a:avLst/>
                <a:gdLst>
                  <a:gd name="T0" fmla="*/ 709 w 996"/>
                  <a:gd name="T1" fmla="*/ 1431 h 1432"/>
                  <a:gd name="T2" fmla="*/ 696 w 996"/>
                  <a:gd name="T3" fmla="*/ 1053 h 1432"/>
                  <a:gd name="T4" fmla="*/ 709 w 996"/>
                  <a:gd name="T5" fmla="*/ 1018 h 1432"/>
                  <a:gd name="T6" fmla="*/ 801 w 996"/>
                  <a:gd name="T7" fmla="*/ 976 h 1432"/>
                  <a:gd name="T8" fmla="*/ 918 w 996"/>
                  <a:gd name="T9" fmla="*/ 932 h 1432"/>
                  <a:gd name="T10" fmla="*/ 946 w 996"/>
                  <a:gd name="T11" fmla="*/ 903 h 1432"/>
                  <a:gd name="T12" fmla="*/ 959 w 996"/>
                  <a:gd name="T13" fmla="*/ 869 h 1432"/>
                  <a:gd name="T14" fmla="*/ 950 w 996"/>
                  <a:gd name="T15" fmla="*/ 829 h 1432"/>
                  <a:gd name="T16" fmla="*/ 935 w 996"/>
                  <a:gd name="T17" fmla="*/ 793 h 1432"/>
                  <a:gd name="T18" fmla="*/ 942 w 996"/>
                  <a:gd name="T19" fmla="*/ 762 h 1432"/>
                  <a:gd name="T20" fmla="*/ 945 w 996"/>
                  <a:gd name="T21" fmla="*/ 738 h 1432"/>
                  <a:gd name="T22" fmla="*/ 929 w 996"/>
                  <a:gd name="T23" fmla="*/ 721 h 1432"/>
                  <a:gd name="T24" fmla="*/ 917 w 996"/>
                  <a:gd name="T25" fmla="*/ 717 h 1432"/>
                  <a:gd name="T26" fmla="*/ 933 w 996"/>
                  <a:gd name="T27" fmla="*/ 705 h 1432"/>
                  <a:gd name="T28" fmla="*/ 944 w 996"/>
                  <a:gd name="T29" fmla="*/ 690 h 1432"/>
                  <a:gd name="T30" fmla="*/ 945 w 996"/>
                  <a:gd name="T31" fmla="*/ 671 h 1432"/>
                  <a:gd name="T32" fmla="*/ 932 w 996"/>
                  <a:gd name="T33" fmla="*/ 649 h 1432"/>
                  <a:gd name="T34" fmla="*/ 921 w 996"/>
                  <a:gd name="T35" fmla="*/ 615 h 1432"/>
                  <a:gd name="T36" fmla="*/ 928 w 996"/>
                  <a:gd name="T37" fmla="*/ 597 h 1432"/>
                  <a:gd name="T38" fmla="*/ 962 w 996"/>
                  <a:gd name="T39" fmla="*/ 587 h 1432"/>
                  <a:gd name="T40" fmla="*/ 986 w 996"/>
                  <a:gd name="T41" fmla="*/ 566 h 1432"/>
                  <a:gd name="T42" fmla="*/ 995 w 996"/>
                  <a:gd name="T43" fmla="*/ 533 h 1432"/>
                  <a:gd name="T44" fmla="*/ 980 w 996"/>
                  <a:gd name="T45" fmla="*/ 509 h 1432"/>
                  <a:gd name="T46" fmla="*/ 916 w 996"/>
                  <a:gd name="T47" fmla="*/ 439 h 1432"/>
                  <a:gd name="T48" fmla="*/ 866 w 996"/>
                  <a:gd name="T49" fmla="*/ 377 h 1432"/>
                  <a:gd name="T50" fmla="*/ 862 w 996"/>
                  <a:gd name="T51" fmla="*/ 334 h 1432"/>
                  <a:gd name="T52" fmla="*/ 858 w 996"/>
                  <a:gd name="T53" fmla="*/ 279 h 1432"/>
                  <a:gd name="T54" fmla="*/ 834 w 996"/>
                  <a:gd name="T55" fmla="*/ 216 h 1432"/>
                  <a:gd name="T56" fmla="*/ 766 w 996"/>
                  <a:gd name="T57" fmla="*/ 105 h 1432"/>
                  <a:gd name="T58" fmla="*/ 684 w 996"/>
                  <a:gd name="T59" fmla="*/ 49 h 1432"/>
                  <a:gd name="T60" fmla="*/ 591 w 996"/>
                  <a:gd name="T61" fmla="*/ 19 h 1432"/>
                  <a:gd name="T62" fmla="*/ 493 w 996"/>
                  <a:gd name="T63" fmla="*/ 0 h 1432"/>
                  <a:gd name="T64" fmla="*/ 370 w 996"/>
                  <a:gd name="T65" fmla="*/ 6 h 1432"/>
                  <a:gd name="T66" fmla="*/ 252 w 996"/>
                  <a:gd name="T67" fmla="*/ 36 h 1432"/>
                  <a:gd name="T68" fmla="*/ 159 w 996"/>
                  <a:gd name="T69" fmla="*/ 84 h 1432"/>
                  <a:gd name="T70" fmla="*/ 87 w 996"/>
                  <a:gd name="T71" fmla="*/ 151 h 1432"/>
                  <a:gd name="T72" fmla="*/ 36 w 996"/>
                  <a:gd name="T73" fmla="*/ 248 h 1432"/>
                  <a:gd name="T74" fmla="*/ 6 w 996"/>
                  <a:gd name="T75" fmla="*/ 364 h 1432"/>
                  <a:gd name="T76" fmla="*/ 6 w 996"/>
                  <a:gd name="T77" fmla="*/ 473 h 1432"/>
                  <a:gd name="T78" fmla="*/ 34 w 996"/>
                  <a:gd name="T79" fmla="*/ 571 h 1432"/>
                  <a:gd name="T80" fmla="*/ 92 w 996"/>
                  <a:gd name="T81" fmla="*/ 665 h 1432"/>
                  <a:gd name="T82" fmla="*/ 146 w 996"/>
                  <a:gd name="T83" fmla="*/ 760 h 1432"/>
                  <a:gd name="T84" fmla="*/ 163 w 996"/>
                  <a:gd name="T85" fmla="*/ 855 h 1432"/>
                  <a:gd name="T86" fmla="*/ 158 w 996"/>
                  <a:gd name="T87" fmla="*/ 963 h 1432"/>
                  <a:gd name="T88" fmla="*/ 113 w 996"/>
                  <a:gd name="T89" fmla="*/ 1109 h 1432"/>
                  <a:gd name="T90" fmla="*/ 66 w 996"/>
                  <a:gd name="T91" fmla="*/ 1282 h 1432"/>
                  <a:gd name="T92" fmla="*/ 23 w 996"/>
                  <a:gd name="T93" fmla="*/ 1430 h 14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6"/>
                  <a:gd name="T142" fmla="*/ 0 h 1432"/>
                  <a:gd name="T143" fmla="*/ 996 w 996"/>
                  <a:gd name="T144" fmla="*/ 1432 h 14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6" h="1432">
                    <a:moveTo>
                      <a:pt x="23" y="1430"/>
                    </a:moveTo>
                    <a:lnTo>
                      <a:pt x="709" y="1431"/>
                    </a:lnTo>
                    <a:lnTo>
                      <a:pt x="694" y="1098"/>
                    </a:lnTo>
                    <a:lnTo>
                      <a:pt x="696" y="1053"/>
                    </a:lnTo>
                    <a:lnTo>
                      <a:pt x="700" y="1032"/>
                    </a:lnTo>
                    <a:lnTo>
                      <a:pt x="709" y="1018"/>
                    </a:lnTo>
                    <a:lnTo>
                      <a:pt x="740" y="1000"/>
                    </a:lnTo>
                    <a:lnTo>
                      <a:pt x="801" y="976"/>
                    </a:lnTo>
                    <a:lnTo>
                      <a:pt x="858" y="954"/>
                    </a:lnTo>
                    <a:lnTo>
                      <a:pt x="918" y="932"/>
                    </a:lnTo>
                    <a:lnTo>
                      <a:pt x="934" y="920"/>
                    </a:lnTo>
                    <a:lnTo>
                      <a:pt x="946" y="903"/>
                    </a:lnTo>
                    <a:lnTo>
                      <a:pt x="953" y="888"/>
                    </a:lnTo>
                    <a:lnTo>
                      <a:pt x="959" y="869"/>
                    </a:lnTo>
                    <a:lnTo>
                      <a:pt x="957" y="850"/>
                    </a:lnTo>
                    <a:lnTo>
                      <a:pt x="950" y="829"/>
                    </a:lnTo>
                    <a:lnTo>
                      <a:pt x="940" y="809"/>
                    </a:lnTo>
                    <a:lnTo>
                      <a:pt x="935" y="793"/>
                    </a:lnTo>
                    <a:lnTo>
                      <a:pt x="935" y="774"/>
                    </a:lnTo>
                    <a:lnTo>
                      <a:pt x="942" y="762"/>
                    </a:lnTo>
                    <a:lnTo>
                      <a:pt x="946" y="751"/>
                    </a:lnTo>
                    <a:lnTo>
                      <a:pt x="945" y="738"/>
                    </a:lnTo>
                    <a:lnTo>
                      <a:pt x="938" y="729"/>
                    </a:lnTo>
                    <a:lnTo>
                      <a:pt x="929" y="721"/>
                    </a:lnTo>
                    <a:lnTo>
                      <a:pt x="922" y="719"/>
                    </a:lnTo>
                    <a:lnTo>
                      <a:pt x="917" y="717"/>
                    </a:lnTo>
                    <a:lnTo>
                      <a:pt x="927" y="711"/>
                    </a:lnTo>
                    <a:lnTo>
                      <a:pt x="933" y="705"/>
                    </a:lnTo>
                    <a:lnTo>
                      <a:pt x="938" y="700"/>
                    </a:lnTo>
                    <a:lnTo>
                      <a:pt x="944" y="690"/>
                    </a:lnTo>
                    <a:lnTo>
                      <a:pt x="946" y="682"/>
                    </a:lnTo>
                    <a:lnTo>
                      <a:pt x="945" y="671"/>
                    </a:lnTo>
                    <a:lnTo>
                      <a:pt x="940" y="664"/>
                    </a:lnTo>
                    <a:lnTo>
                      <a:pt x="932" y="649"/>
                    </a:lnTo>
                    <a:lnTo>
                      <a:pt x="925" y="632"/>
                    </a:lnTo>
                    <a:lnTo>
                      <a:pt x="921" y="615"/>
                    </a:lnTo>
                    <a:lnTo>
                      <a:pt x="922" y="603"/>
                    </a:lnTo>
                    <a:lnTo>
                      <a:pt x="928" y="597"/>
                    </a:lnTo>
                    <a:lnTo>
                      <a:pt x="942" y="593"/>
                    </a:lnTo>
                    <a:lnTo>
                      <a:pt x="962" y="587"/>
                    </a:lnTo>
                    <a:lnTo>
                      <a:pt x="976" y="579"/>
                    </a:lnTo>
                    <a:lnTo>
                      <a:pt x="986" y="566"/>
                    </a:lnTo>
                    <a:lnTo>
                      <a:pt x="995" y="551"/>
                    </a:lnTo>
                    <a:lnTo>
                      <a:pt x="995" y="533"/>
                    </a:lnTo>
                    <a:lnTo>
                      <a:pt x="988" y="518"/>
                    </a:lnTo>
                    <a:lnTo>
                      <a:pt x="980" y="509"/>
                    </a:lnTo>
                    <a:lnTo>
                      <a:pt x="962" y="492"/>
                    </a:lnTo>
                    <a:lnTo>
                      <a:pt x="916" y="439"/>
                    </a:lnTo>
                    <a:lnTo>
                      <a:pt x="874" y="392"/>
                    </a:lnTo>
                    <a:lnTo>
                      <a:pt x="866" y="377"/>
                    </a:lnTo>
                    <a:lnTo>
                      <a:pt x="862" y="365"/>
                    </a:lnTo>
                    <a:lnTo>
                      <a:pt x="862" y="334"/>
                    </a:lnTo>
                    <a:lnTo>
                      <a:pt x="861" y="308"/>
                    </a:lnTo>
                    <a:lnTo>
                      <a:pt x="858" y="279"/>
                    </a:lnTo>
                    <a:lnTo>
                      <a:pt x="846" y="250"/>
                    </a:lnTo>
                    <a:lnTo>
                      <a:pt x="834" y="216"/>
                    </a:lnTo>
                    <a:lnTo>
                      <a:pt x="800" y="155"/>
                    </a:lnTo>
                    <a:lnTo>
                      <a:pt x="766" y="105"/>
                    </a:lnTo>
                    <a:lnTo>
                      <a:pt x="722" y="70"/>
                    </a:lnTo>
                    <a:lnTo>
                      <a:pt x="684" y="49"/>
                    </a:lnTo>
                    <a:lnTo>
                      <a:pt x="640" y="31"/>
                    </a:lnTo>
                    <a:lnTo>
                      <a:pt x="591" y="19"/>
                    </a:lnTo>
                    <a:lnTo>
                      <a:pt x="547" y="9"/>
                    </a:lnTo>
                    <a:lnTo>
                      <a:pt x="493" y="0"/>
                    </a:lnTo>
                    <a:lnTo>
                      <a:pt x="428" y="0"/>
                    </a:lnTo>
                    <a:lnTo>
                      <a:pt x="370" y="6"/>
                    </a:lnTo>
                    <a:lnTo>
                      <a:pt x="309" y="17"/>
                    </a:lnTo>
                    <a:lnTo>
                      <a:pt x="252" y="36"/>
                    </a:lnTo>
                    <a:lnTo>
                      <a:pt x="204" y="57"/>
                    </a:lnTo>
                    <a:lnTo>
                      <a:pt x="159" y="84"/>
                    </a:lnTo>
                    <a:lnTo>
                      <a:pt x="118" y="117"/>
                    </a:lnTo>
                    <a:lnTo>
                      <a:pt x="87" y="151"/>
                    </a:lnTo>
                    <a:lnTo>
                      <a:pt x="59" y="199"/>
                    </a:lnTo>
                    <a:lnTo>
                      <a:pt x="36" y="248"/>
                    </a:lnTo>
                    <a:lnTo>
                      <a:pt x="17" y="302"/>
                    </a:lnTo>
                    <a:lnTo>
                      <a:pt x="6" y="364"/>
                    </a:lnTo>
                    <a:lnTo>
                      <a:pt x="0" y="419"/>
                    </a:lnTo>
                    <a:lnTo>
                      <a:pt x="6" y="473"/>
                    </a:lnTo>
                    <a:lnTo>
                      <a:pt x="15" y="523"/>
                    </a:lnTo>
                    <a:lnTo>
                      <a:pt x="34" y="571"/>
                    </a:lnTo>
                    <a:lnTo>
                      <a:pt x="57" y="611"/>
                    </a:lnTo>
                    <a:lnTo>
                      <a:pt x="92" y="665"/>
                    </a:lnTo>
                    <a:lnTo>
                      <a:pt x="121" y="710"/>
                    </a:lnTo>
                    <a:lnTo>
                      <a:pt x="146" y="760"/>
                    </a:lnTo>
                    <a:lnTo>
                      <a:pt x="156" y="804"/>
                    </a:lnTo>
                    <a:lnTo>
                      <a:pt x="163" y="855"/>
                    </a:lnTo>
                    <a:lnTo>
                      <a:pt x="163" y="900"/>
                    </a:lnTo>
                    <a:lnTo>
                      <a:pt x="158" y="963"/>
                    </a:lnTo>
                    <a:lnTo>
                      <a:pt x="141" y="1040"/>
                    </a:lnTo>
                    <a:lnTo>
                      <a:pt x="113" y="1109"/>
                    </a:lnTo>
                    <a:lnTo>
                      <a:pt x="87" y="1198"/>
                    </a:lnTo>
                    <a:lnTo>
                      <a:pt x="66" y="1282"/>
                    </a:lnTo>
                    <a:lnTo>
                      <a:pt x="46" y="1358"/>
                    </a:lnTo>
                    <a:lnTo>
                      <a:pt x="23" y="1430"/>
                    </a:lnTo>
                  </a:path>
                </a:pathLst>
              </a:custGeom>
              <a:solidFill>
                <a:srgbClr val="002060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accent3"/>
                  </a:solidFill>
                  <a:cs typeface="+mn-cs"/>
                </a:endParaRPr>
              </a:p>
            </p:txBody>
          </p:sp>
          <p:sp>
            <p:nvSpPr>
              <p:cNvPr id="81" name="Oval 6"/>
              <p:cNvSpPr>
                <a:spLocks noChangeArrowheads="1"/>
              </p:cNvSpPr>
              <p:nvPr/>
            </p:nvSpPr>
            <p:spPr bwMode="auto">
              <a:xfrm>
                <a:off x="2676" y="2452"/>
                <a:ext cx="83" cy="76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3"/>
                  </a:solidFill>
                  <a:cs typeface="+mn-cs"/>
                </a:endParaRPr>
              </a:p>
            </p:txBody>
          </p:sp>
        </p:grp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454646" y="2686466"/>
              <a:ext cx="156826" cy="125901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cs typeface="+mn-cs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79284" y="4311099"/>
              <a:ext cx="2202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000000"/>
                  </a:solidFill>
                  <a:latin typeface="+mj-lt"/>
                  <a:cs typeface="+mn-cs"/>
                </a:rPr>
                <a:t>Examiner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323845" y="4311100"/>
              <a:ext cx="189212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000000"/>
                  </a:solidFill>
                  <a:latin typeface="+mj-lt"/>
                  <a:cs typeface="+mn-cs"/>
                </a:rPr>
                <a:t>Subject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5323127" y="2413801"/>
              <a:ext cx="1000718" cy="33561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 rot="2409256" flipH="1">
              <a:off x="4358699" y="2298318"/>
              <a:ext cx="625172" cy="1432990"/>
              <a:chOff x="2448" y="1680"/>
              <a:chExt cx="336" cy="868"/>
            </a:xfrm>
            <a:solidFill>
              <a:srgbClr val="002060"/>
            </a:solidFill>
          </p:grpSpPr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683" y="1680"/>
                <a:ext cx="88" cy="319"/>
              </a:xfrm>
              <a:custGeom>
                <a:avLst/>
                <a:gdLst>
                  <a:gd name="T0" fmla="*/ 0 w 191"/>
                  <a:gd name="T1" fmla="*/ 2 h 583"/>
                  <a:gd name="T2" fmla="*/ 0 w 191"/>
                  <a:gd name="T3" fmla="*/ 2 h 583"/>
                  <a:gd name="T4" fmla="*/ 0 w 191"/>
                  <a:gd name="T5" fmla="*/ 2 h 583"/>
                  <a:gd name="T6" fmla="*/ 0 w 191"/>
                  <a:gd name="T7" fmla="*/ 2 h 583"/>
                  <a:gd name="T8" fmla="*/ 0 w 191"/>
                  <a:gd name="T9" fmla="*/ 2 h 583"/>
                  <a:gd name="T10" fmla="*/ 0 w 191"/>
                  <a:gd name="T11" fmla="*/ 2 h 583"/>
                  <a:gd name="T12" fmla="*/ 0 w 191"/>
                  <a:gd name="T13" fmla="*/ 2 h 583"/>
                  <a:gd name="T14" fmla="*/ 0 w 191"/>
                  <a:gd name="T15" fmla="*/ 2 h 583"/>
                  <a:gd name="T16" fmla="*/ 0 w 191"/>
                  <a:gd name="T17" fmla="*/ 1 h 583"/>
                  <a:gd name="T18" fmla="*/ 0 w 191"/>
                  <a:gd name="T19" fmla="*/ 1 h 583"/>
                  <a:gd name="T20" fmla="*/ 0 w 191"/>
                  <a:gd name="T21" fmla="*/ 1 h 583"/>
                  <a:gd name="T22" fmla="*/ 0 w 191"/>
                  <a:gd name="T23" fmla="*/ 1 h 583"/>
                  <a:gd name="T24" fmla="*/ 0 w 191"/>
                  <a:gd name="T25" fmla="*/ 1 h 583"/>
                  <a:gd name="T26" fmla="*/ 0 w 191"/>
                  <a:gd name="T27" fmla="*/ 1 h 583"/>
                  <a:gd name="T28" fmla="*/ 0 w 191"/>
                  <a:gd name="T29" fmla="*/ 1 h 583"/>
                  <a:gd name="T30" fmla="*/ 0 w 191"/>
                  <a:gd name="T31" fmla="*/ 1 h 583"/>
                  <a:gd name="T32" fmla="*/ 0 w 191"/>
                  <a:gd name="T33" fmla="*/ 1 h 583"/>
                  <a:gd name="T34" fmla="*/ 0 w 191"/>
                  <a:gd name="T35" fmla="*/ 1 h 583"/>
                  <a:gd name="T36" fmla="*/ 0 w 191"/>
                  <a:gd name="T37" fmla="*/ 1 h 583"/>
                  <a:gd name="T38" fmla="*/ 0 w 191"/>
                  <a:gd name="T39" fmla="*/ 1 h 583"/>
                  <a:gd name="T40" fmla="*/ 0 w 191"/>
                  <a:gd name="T41" fmla="*/ 1 h 583"/>
                  <a:gd name="T42" fmla="*/ 0 w 191"/>
                  <a:gd name="T43" fmla="*/ 0 h 583"/>
                  <a:gd name="T44" fmla="*/ 0 w 191"/>
                  <a:gd name="T45" fmla="*/ 0 h 583"/>
                  <a:gd name="T46" fmla="*/ 0 w 191"/>
                  <a:gd name="T47" fmla="*/ 1 h 583"/>
                  <a:gd name="T48" fmla="*/ 0 w 191"/>
                  <a:gd name="T49" fmla="*/ 1 h 583"/>
                  <a:gd name="T50" fmla="*/ 0 w 191"/>
                  <a:gd name="T51" fmla="*/ 1 h 583"/>
                  <a:gd name="T52" fmla="*/ 0 w 191"/>
                  <a:gd name="T53" fmla="*/ 1 h 583"/>
                  <a:gd name="T54" fmla="*/ 0 w 191"/>
                  <a:gd name="T55" fmla="*/ 1 h 583"/>
                  <a:gd name="T56" fmla="*/ 0 w 191"/>
                  <a:gd name="T57" fmla="*/ 1 h 583"/>
                  <a:gd name="T58" fmla="*/ 0 w 191"/>
                  <a:gd name="T59" fmla="*/ 1 h 583"/>
                  <a:gd name="T60" fmla="*/ 0 w 191"/>
                  <a:gd name="T61" fmla="*/ 1 h 583"/>
                  <a:gd name="T62" fmla="*/ 0 w 191"/>
                  <a:gd name="T63" fmla="*/ 1 h 583"/>
                  <a:gd name="T64" fmla="*/ 0 w 191"/>
                  <a:gd name="T65" fmla="*/ 1 h 583"/>
                  <a:gd name="T66" fmla="*/ 0 w 191"/>
                  <a:gd name="T67" fmla="*/ 1 h 583"/>
                  <a:gd name="T68" fmla="*/ 0 w 191"/>
                  <a:gd name="T69" fmla="*/ 1 h 583"/>
                  <a:gd name="T70" fmla="*/ 0 w 191"/>
                  <a:gd name="T71" fmla="*/ 1 h 583"/>
                  <a:gd name="T72" fmla="*/ 0 w 191"/>
                  <a:gd name="T73" fmla="*/ 1 h 583"/>
                  <a:gd name="T74" fmla="*/ 0 w 191"/>
                  <a:gd name="T75" fmla="*/ 1 h 583"/>
                  <a:gd name="T76" fmla="*/ 0 w 191"/>
                  <a:gd name="T77" fmla="*/ 1 h 583"/>
                  <a:gd name="T78" fmla="*/ 0 w 191"/>
                  <a:gd name="T79" fmla="*/ 1 h 583"/>
                  <a:gd name="T80" fmla="*/ 0 w 191"/>
                  <a:gd name="T81" fmla="*/ 2 h 583"/>
                  <a:gd name="T82" fmla="*/ 0 w 191"/>
                  <a:gd name="T83" fmla="*/ 2 h 583"/>
                  <a:gd name="T84" fmla="*/ 0 w 191"/>
                  <a:gd name="T85" fmla="*/ 2 h 583"/>
                  <a:gd name="T86" fmla="*/ 0 w 191"/>
                  <a:gd name="T87" fmla="*/ 2 h 583"/>
                  <a:gd name="T88" fmla="*/ 0 w 191"/>
                  <a:gd name="T89" fmla="*/ 2 h 583"/>
                  <a:gd name="T90" fmla="*/ 0 w 191"/>
                  <a:gd name="T91" fmla="*/ 2 h 583"/>
                  <a:gd name="T92" fmla="*/ 0 w 191"/>
                  <a:gd name="T93" fmla="*/ 2 h 583"/>
                  <a:gd name="T94" fmla="*/ 0 w 191"/>
                  <a:gd name="T95" fmla="*/ 2 h 583"/>
                  <a:gd name="T96" fmla="*/ 0 w 191"/>
                  <a:gd name="T97" fmla="*/ 2 h 583"/>
                  <a:gd name="T98" fmla="*/ 0 w 191"/>
                  <a:gd name="T99" fmla="*/ 2 h 583"/>
                  <a:gd name="T100" fmla="*/ 0 w 191"/>
                  <a:gd name="T101" fmla="*/ 2 h 5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1"/>
                  <a:gd name="T154" fmla="*/ 0 h 583"/>
                  <a:gd name="T155" fmla="*/ 191 w 191"/>
                  <a:gd name="T156" fmla="*/ 583 h 5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1" h="583">
                    <a:moveTo>
                      <a:pt x="9" y="472"/>
                    </a:moveTo>
                    <a:lnTo>
                      <a:pt x="12" y="463"/>
                    </a:lnTo>
                    <a:lnTo>
                      <a:pt x="14" y="457"/>
                    </a:lnTo>
                    <a:lnTo>
                      <a:pt x="16" y="450"/>
                    </a:lnTo>
                    <a:lnTo>
                      <a:pt x="17" y="438"/>
                    </a:lnTo>
                    <a:lnTo>
                      <a:pt x="17" y="426"/>
                    </a:lnTo>
                    <a:lnTo>
                      <a:pt x="16" y="414"/>
                    </a:lnTo>
                    <a:lnTo>
                      <a:pt x="16" y="402"/>
                    </a:lnTo>
                    <a:lnTo>
                      <a:pt x="16" y="390"/>
                    </a:lnTo>
                    <a:lnTo>
                      <a:pt x="16" y="374"/>
                    </a:lnTo>
                    <a:lnTo>
                      <a:pt x="16" y="370"/>
                    </a:lnTo>
                    <a:lnTo>
                      <a:pt x="16" y="361"/>
                    </a:lnTo>
                    <a:lnTo>
                      <a:pt x="16" y="345"/>
                    </a:lnTo>
                    <a:lnTo>
                      <a:pt x="15" y="337"/>
                    </a:lnTo>
                    <a:lnTo>
                      <a:pt x="15" y="329"/>
                    </a:lnTo>
                    <a:lnTo>
                      <a:pt x="15" y="321"/>
                    </a:lnTo>
                    <a:lnTo>
                      <a:pt x="15" y="309"/>
                    </a:lnTo>
                    <a:lnTo>
                      <a:pt x="16" y="284"/>
                    </a:lnTo>
                    <a:lnTo>
                      <a:pt x="17" y="264"/>
                    </a:lnTo>
                    <a:lnTo>
                      <a:pt x="17" y="244"/>
                    </a:lnTo>
                    <a:lnTo>
                      <a:pt x="17" y="228"/>
                    </a:lnTo>
                    <a:lnTo>
                      <a:pt x="15" y="208"/>
                    </a:lnTo>
                    <a:lnTo>
                      <a:pt x="13" y="196"/>
                    </a:lnTo>
                    <a:lnTo>
                      <a:pt x="11" y="188"/>
                    </a:lnTo>
                    <a:lnTo>
                      <a:pt x="9" y="176"/>
                    </a:lnTo>
                    <a:lnTo>
                      <a:pt x="7" y="161"/>
                    </a:lnTo>
                    <a:lnTo>
                      <a:pt x="5" y="145"/>
                    </a:lnTo>
                    <a:lnTo>
                      <a:pt x="2" y="126"/>
                    </a:lnTo>
                    <a:lnTo>
                      <a:pt x="1" y="110"/>
                    </a:lnTo>
                    <a:lnTo>
                      <a:pt x="1" y="100"/>
                    </a:lnTo>
                    <a:lnTo>
                      <a:pt x="0" y="85"/>
                    </a:lnTo>
                    <a:lnTo>
                      <a:pt x="2" y="69"/>
                    </a:lnTo>
                    <a:lnTo>
                      <a:pt x="3" y="53"/>
                    </a:lnTo>
                    <a:lnTo>
                      <a:pt x="4" y="40"/>
                    </a:lnTo>
                    <a:lnTo>
                      <a:pt x="8" y="24"/>
                    </a:lnTo>
                    <a:lnTo>
                      <a:pt x="10" y="19"/>
                    </a:lnTo>
                    <a:lnTo>
                      <a:pt x="13" y="14"/>
                    </a:lnTo>
                    <a:lnTo>
                      <a:pt x="18" y="11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4" y="3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5" y="4"/>
                    </a:lnTo>
                    <a:lnTo>
                      <a:pt x="80" y="6"/>
                    </a:lnTo>
                    <a:lnTo>
                      <a:pt x="83" y="8"/>
                    </a:lnTo>
                    <a:lnTo>
                      <a:pt x="87" y="11"/>
                    </a:lnTo>
                    <a:lnTo>
                      <a:pt x="90" y="14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3" y="40"/>
                    </a:lnTo>
                    <a:lnTo>
                      <a:pt x="108" y="52"/>
                    </a:lnTo>
                    <a:lnTo>
                      <a:pt x="113" y="63"/>
                    </a:lnTo>
                    <a:lnTo>
                      <a:pt x="117" y="75"/>
                    </a:lnTo>
                    <a:lnTo>
                      <a:pt x="119" y="87"/>
                    </a:lnTo>
                    <a:lnTo>
                      <a:pt x="123" y="98"/>
                    </a:lnTo>
                    <a:lnTo>
                      <a:pt x="125" y="110"/>
                    </a:lnTo>
                    <a:lnTo>
                      <a:pt x="128" y="122"/>
                    </a:lnTo>
                    <a:lnTo>
                      <a:pt x="131" y="137"/>
                    </a:lnTo>
                    <a:lnTo>
                      <a:pt x="133" y="148"/>
                    </a:lnTo>
                    <a:lnTo>
                      <a:pt x="137" y="164"/>
                    </a:lnTo>
                    <a:lnTo>
                      <a:pt x="139" y="180"/>
                    </a:lnTo>
                    <a:lnTo>
                      <a:pt x="142" y="192"/>
                    </a:lnTo>
                    <a:lnTo>
                      <a:pt x="145" y="207"/>
                    </a:lnTo>
                    <a:lnTo>
                      <a:pt x="147" y="219"/>
                    </a:lnTo>
                    <a:lnTo>
                      <a:pt x="149" y="231"/>
                    </a:lnTo>
                    <a:lnTo>
                      <a:pt x="152" y="243"/>
                    </a:lnTo>
                    <a:lnTo>
                      <a:pt x="155" y="254"/>
                    </a:lnTo>
                    <a:lnTo>
                      <a:pt x="157" y="262"/>
                    </a:lnTo>
                    <a:lnTo>
                      <a:pt x="159" y="270"/>
                    </a:lnTo>
                    <a:lnTo>
                      <a:pt x="161" y="278"/>
                    </a:lnTo>
                    <a:lnTo>
                      <a:pt x="161" y="286"/>
                    </a:lnTo>
                    <a:lnTo>
                      <a:pt x="162" y="289"/>
                    </a:lnTo>
                    <a:lnTo>
                      <a:pt x="163" y="297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3" y="310"/>
                    </a:lnTo>
                    <a:lnTo>
                      <a:pt x="164" y="338"/>
                    </a:lnTo>
                    <a:lnTo>
                      <a:pt x="165" y="366"/>
                    </a:lnTo>
                    <a:lnTo>
                      <a:pt x="166" y="382"/>
                    </a:lnTo>
                    <a:lnTo>
                      <a:pt x="167" y="390"/>
                    </a:lnTo>
                    <a:lnTo>
                      <a:pt x="167" y="402"/>
                    </a:lnTo>
                    <a:lnTo>
                      <a:pt x="168" y="414"/>
                    </a:lnTo>
                    <a:lnTo>
                      <a:pt x="169" y="426"/>
                    </a:lnTo>
                    <a:lnTo>
                      <a:pt x="170" y="442"/>
                    </a:lnTo>
                    <a:lnTo>
                      <a:pt x="172" y="462"/>
                    </a:lnTo>
                    <a:lnTo>
                      <a:pt x="173" y="473"/>
                    </a:lnTo>
                    <a:lnTo>
                      <a:pt x="174" y="481"/>
                    </a:lnTo>
                    <a:lnTo>
                      <a:pt x="176" y="493"/>
                    </a:lnTo>
                    <a:lnTo>
                      <a:pt x="177" y="505"/>
                    </a:lnTo>
                    <a:lnTo>
                      <a:pt x="178" y="513"/>
                    </a:lnTo>
                    <a:lnTo>
                      <a:pt x="179" y="520"/>
                    </a:lnTo>
                    <a:lnTo>
                      <a:pt x="180" y="528"/>
                    </a:lnTo>
                    <a:lnTo>
                      <a:pt x="182" y="540"/>
                    </a:lnTo>
                    <a:lnTo>
                      <a:pt x="185" y="552"/>
                    </a:lnTo>
                    <a:lnTo>
                      <a:pt x="185" y="556"/>
                    </a:lnTo>
                    <a:lnTo>
                      <a:pt x="190" y="582"/>
                    </a:lnTo>
                    <a:lnTo>
                      <a:pt x="9" y="47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710" y="2320"/>
                <a:ext cx="11" cy="18"/>
              </a:xfrm>
              <a:custGeom>
                <a:avLst/>
                <a:gdLst>
                  <a:gd name="T0" fmla="*/ 0 w 23"/>
                  <a:gd name="T1" fmla="*/ 1 h 34"/>
                  <a:gd name="T2" fmla="*/ 0 w 23"/>
                  <a:gd name="T3" fmla="*/ 0 h 34"/>
                  <a:gd name="T4" fmla="*/ 0 w 23"/>
                  <a:gd name="T5" fmla="*/ 1 h 34"/>
                  <a:gd name="T6" fmla="*/ 0 w 23"/>
                  <a:gd name="T7" fmla="*/ 1 h 34"/>
                  <a:gd name="T8" fmla="*/ 0 w 23"/>
                  <a:gd name="T9" fmla="*/ 1 h 34"/>
                  <a:gd name="T10" fmla="*/ 0 w 23"/>
                  <a:gd name="T11" fmla="*/ 1 h 34"/>
                  <a:gd name="T12" fmla="*/ 0 w 23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4"/>
                  <a:gd name="T23" fmla="*/ 23 w 23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4">
                    <a:moveTo>
                      <a:pt x="8" y="2"/>
                    </a:moveTo>
                    <a:lnTo>
                      <a:pt x="18" y="0"/>
                    </a:lnTo>
                    <a:lnTo>
                      <a:pt x="22" y="20"/>
                    </a:lnTo>
                    <a:lnTo>
                      <a:pt x="13" y="31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8" y="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470" y="1942"/>
                <a:ext cx="314" cy="561"/>
              </a:xfrm>
              <a:custGeom>
                <a:avLst/>
                <a:gdLst>
                  <a:gd name="T0" fmla="*/ 0 w 684"/>
                  <a:gd name="T1" fmla="*/ 3 h 1025"/>
                  <a:gd name="T2" fmla="*/ 0 w 684"/>
                  <a:gd name="T3" fmla="*/ 3 h 1025"/>
                  <a:gd name="T4" fmla="*/ 0 w 684"/>
                  <a:gd name="T5" fmla="*/ 3 h 1025"/>
                  <a:gd name="T6" fmla="*/ 0 w 684"/>
                  <a:gd name="T7" fmla="*/ 3 h 1025"/>
                  <a:gd name="T8" fmla="*/ 0 w 684"/>
                  <a:gd name="T9" fmla="*/ 3 h 1025"/>
                  <a:gd name="T10" fmla="*/ 0 w 684"/>
                  <a:gd name="T11" fmla="*/ 3 h 1025"/>
                  <a:gd name="T12" fmla="*/ 0 w 684"/>
                  <a:gd name="T13" fmla="*/ 3 h 1025"/>
                  <a:gd name="T14" fmla="*/ 0 w 684"/>
                  <a:gd name="T15" fmla="*/ 3 h 1025"/>
                  <a:gd name="T16" fmla="*/ 0 w 684"/>
                  <a:gd name="T17" fmla="*/ 3 h 1025"/>
                  <a:gd name="T18" fmla="*/ 0 w 684"/>
                  <a:gd name="T19" fmla="*/ 3 h 1025"/>
                  <a:gd name="T20" fmla="*/ 0 w 684"/>
                  <a:gd name="T21" fmla="*/ 2 h 1025"/>
                  <a:gd name="T22" fmla="*/ 0 w 684"/>
                  <a:gd name="T23" fmla="*/ 2 h 1025"/>
                  <a:gd name="T24" fmla="*/ 0 w 684"/>
                  <a:gd name="T25" fmla="*/ 2 h 1025"/>
                  <a:gd name="T26" fmla="*/ 0 w 684"/>
                  <a:gd name="T27" fmla="*/ 2 h 1025"/>
                  <a:gd name="T28" fmla="*/ 0 w 684"/>
                  <a:gd name="T29" fmla="*/ 2 h 1025"/>
                  <a:gd name="T30" fmla="*/ 0 w 684"/>
                  <a:gd name="T31" fmla="*/ 2 h 1025"/>
                  <a:gd name="T32" fmla="*/ 0 w 684"/>
                  <a:gd name="T33" fmla="*/ 2 h 1025"/>
                  <a:gd name="T34" fmla="*/ 0 w 684"/>
                  <a:gd name="T35" fmla="*/ 2 h 1025"/>
                  <a:gd name="T36" fmla="*/ 0 w 684"/>
                  <a:gd name="T37" fmla="*/ 2 h 1025"/>
                  <a:gd name="T38" fmla="*/ 0 w 684"/>
                  <a:gd name="T39" fmla="*/ 1 h 1025"/>
                  <a:gd name="T40" fmla="*/ 0 w 684"/>
                  <a:gd name="T41" fmla="*/ 1 h 1025"/>
                  <a:gd name="T42" fmla="*/ 0 w 684"/>
                  <a:gd name="T43" fmla="*/ 1 h 1025"/>
                  <a:gd name="T44" fmla="*/ 0 w 684"/>
                  <a:gd name="T45" fmla="*/ 1 h 1025"/>
                  <a:gd name="T46" fmla="*/ 0 w 684"/>
                  <a:gd name="T47" fmla="*/ 1 h 1025"/>
                  <a:gd name="T48" fmla="*/ 0 w 684"/>
                  <a:gd name="T49" fmla="*/ 1 h 1025"/>
                  <a:gd name="T50" fmla="*/ 0 w 684"/>
                  <a:gd name="T51" fmla="*/ 1 h 1025"/>
                  <a:gd name="T52" fmla="*/ 0 w 684"/>
                  <a:gd name="T53" fmla="*/ 1 h 1025"/>
                  <a:gd name="T54" fmla="*/ 0 w 684"/>
                  <a:gd name="T55" fmla="*/ 1 h 1025"/>
                  <a:gd name="T56" fmla="*/ 0 w 684"/>
                  <a:gd name="T57" fmla="*/ 1 h 1025"/>
                  <a:gd name="T58" fmla="*/ 0 w 684"/>
                  <a:gd name="T59" fmla="*/ 1 h 1025"/>
                  <a:gd name="T60" fmla="*/ 0 w 684"/>
                  <a:gd name="T61" fmla="*/ 1 h 1025"/>
                  <a:gd name="T62" fmla="*/ 0 w 684"/>
                  <a:gd name="T63" fmla="*/ 1 h 1025"/>
                  <a:gd name="T64" fmla="*/ 0 w 684"/>
                  <a:gd name="T65" fmla="*/ 1 h 1025"/>
                  <a:gd name="T66" fmla="*/ 0 w 684"/>
                  <a:gd name="T67" fmla="*/ 1 h 1025"/>
                  <a:gd name="T68" fmla="*/ 0 w 684"/>
                  <a:gd name="T69" fmla="*/ 1 h 1025"/>
                  <a:gd name="T70" fmla="*/ 0 w 684"/>
                  <a:gd name="T71" fmla="*/ 1 h 1025"/>
                  <a:gd name="T72" fmla="*/ 0 w 684"/>
                  <a:gd name="T73" fmla="*/ 1 h 1025"/>
                  <a:gd name="T74" fmla="*/ 0 w 684"/>
                  <a:gd name="T75" fmla="*/ 1 h 1025"/>
                  <a:gd name="T76" fmla="*/ 0 w 684"/>
                  <a:gd name="T77" fmla="*/ 1 h 1025"/>
                  <a:gd name="T78" fmla="*/ 0 w 684"/>
                  <a:gd name="T79" fmla="*/ 1 h 1025"/>
                  <a:gd name="T80" fmla="*/ 0 w 684"/>
                  <a:gd name="T81" fmla="*/ 1 h 1025"/>
                  <a:gd name="T82" fmla="*/ 0 w 684"/>
                  <a:gd name="T83" fmla="*/ 1 h 1025"/>
                  <a:gd name="T84" fmla="*/ 0 w 684"/>
                  <a:gd name="T85" fmla="*/ 1 h 1025"/>
                  <a:gd name="T86" fmla="*/ 0 w 684"/>
                  <a:gd name="T87" fmla="*/ 1 h 1025"/>
                  <a:gd name="T88" fmla="*/ 0 w 684"/>
                  <a:gd name="T89" fmla="*/ 1 h 1025"/>
                  <a:gd name="T90" fmla="*/ 0 w 684"/>
                  <a:gd name="T91" fmla="*/ 1 h 1025"/>
                  <a:gd name="T92" fmla="*/ 0 w 684"/>
                  <a:gd name="T93" fmla="*/ 1 h 1025"/>
                  <a:gd name="T94" fmla="*/ 0 w 684"/>
                  <a:gd name="T95" fmla="*/ 1 h 1025"/>
                  <a:gd name="T96" fmla="*/ 0 w 684"/>
                  <a:gd name="T97" fmla="*/ 1 h 1025"/>
                  <a:gd name="T98" fmla="*/ 0 w 684"/>
                  <a:gd name="T99" fmla="*/ 1 h 1025"/>
                  <a:gd name="T100" fmla="*/ 0 w 684"/>
                  <a:gd name="T101" fmla="*/ 1 h 1025"/>
                  <a:gd name="T102" fmla="*/ 0 w 684"/>
                  <a:gd name="T103" fmla="*/ 2 h 1025"/>
                  <a:gd name="T104" fmla="*/ 0 w 684"/>
                  <a:gd name="T105" fmla="*/ 2 h 1025"/>
                  <a:gd name="T106" fmla="*/ 0 w 684"/>
                  <a:gd name="T107" fmla="*/ 2 h 1025"/>
                  <a:gd name="T108" fmla="*/ 0 w 684"/>
                  <a:gd name="T109" fmla="*/ 2 h 1025"/>
                  <a:gd name="T110" fmla="*/ 0 w 684"/>
                  <a:gd name="T111" fmla="*/ 2 h 1025"/>
                  <a:gd name="T112" fmla="*/ 0 w 684"/>
                  <a:gd name="T113" fmla="*/ 3 h 1025"/>
                  <a:gd name="T114" fmla="*/ 0 w 684"/>
                  <a:gd name="T115" fmla="*/ 3 h 1025"/>
                  <a:gd name="T116" fmla="*/ 0 w 684"/>
                  <a:gd name="T117" fmla="*/ 3 h 1025"/>
                  <a:gd name="T118" fmla="*/ 0 w 684"/>
                  <a:gd name="T119" fmla="*/ 3 h 1025"/>
                  <a:gd name="T120" fmla="*/ 0 w 684"/>
                  <a:gd name="T121" fmla="*/ 3 h 1025"/>
                  <a:gd name="T122" fmla="*/ 0 w 684"/>
                  <a:gd name="T123" fmla="*/ 3 h 10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4"/>
                  <a:gd name="T187" fmla="*/ 0 h 1025"/>
                  <a:gd name="T188" fmla="*/ 684 w 684"/>
                  <a:gd name="T189" fmla="*/ 1025 h 10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4" h="1025">
                    <a:moveTo>
                      <a:pt x="135" y="796"/>
                    </a:moveTo>
                    <a:lnTo>
                      <a:pt x="131" y="794"/>
                    </a:lnTo>
                    <a:lnTo>
                      <a:pt x="128" y="792"/>
                    </a:lnTo>
                    <a:lnTo>
                      <a:pt x="121" y="786"/>
                    </a:lnTo>
                    <a:lnTo>
                      <a:pt x="122" y="779"/>
                    </a:lnTo>
                    <a:lnTo>
                      <a:pt x="123" y="774"/>
                    </a:lnTo>
                    <a:lnTo>
                      <a:pt x="123" y="766"/>
                    </a:lnTo>
                    <a:lnTo>
                      <a:pt x="123" y="759"/>
                    </a:lnTo>
                    <a:lnTo>
                      <a:pt x="123" y="750"/>
                    </a:lnTo>
                    <a:lnTo>
                      <a:pt x="123" y="738"/>
                    </a:lnTo>
                    <a:lnTo>
                      <a:pt x="123" y="730"/>
                    </a:lnTo>
                    <a:lnTo>
                      <a:pt x="122" y="723"/>
                    </a:lnTo>
                    <a:lnTo>
                      <a:pt x="122" y="718"/>
                    </a:lnTo>
                    <a:lnTo>
                      <a:pt x="122" y="715"/>
                    </a:lnTo>
                    <a:lnTo>
                      <a:pt x="121" y="706"/>
                    </a:lnTo>
                    <a:lnTo>
                      <a:pt x="120" y="698"/>
                    </a:lnTo>
                    <a:lnTo>
                      <a:pt x="119" y="690"/>
                    </a:lnTo>
                    <a:lnTo>
                      <a:pt x="117" y="683"/>
                    </a:lnTo>
                    <a:lnTo>
                      <a:pt x="117" y="680"/>
                    </a:lnTo>
                    <a:lnTo>
                      <a:pt x="116" y="678"/>
                    </a:lnTo>
                    <a:lnTo>
                      <a:pt x="115" y="676"/>
                    </a:lnTo>
                    <a:lnTo>
                      <a:pt x="112" y="674"/>
                    </a:lnTo>
                    <a:lnTo>
                      <a:pt x="102" y="666"/>
                    </a:lnTo>
                    <a:lnTo>
                      <a:pt x="95" y="660"/>
                    </a:lnTo>
                    <a:lnTo>
                      <a:pt x="91" y="655"/>
                    </a:lnTo>
                    <a:lnTo>
                      <a:pt x="89" y="651"/>
                    </a:lnTo>
                    <a:lnTo>
                      <a:pt x="86" y="643"/>
                    </a:lnTo>
                    <a:lnTo>
                      <a:pt x="81" y="632"/>
                    </a:lnTo>
                    <a:lnTo>
                      <a:pt x="79" y="624"/>
                    </a:lnTo>
                    <a:lnTo>
                      <a:pt x="74" y="609"/>
                    </a:lnTo>
                    <a:lnTo>
                      <a:pt x="71" y="597"/>
                    </a:lnTo>
                    <a:lnTo>
                      <a:pt x="69" y="585"/>
                    </a:lnTo>
                    <a:lnTo>
                      <a:pt x="66" y="574"/>
                    </a:lnTo>
                    <a:lnTo>
                      <a:pt x="63" y="562"/>
                    </a:lnTo>
                    <a:lnTo>
                      <a:pt x="61" y="550"/>
                    </a:lnTo>
                    <a:lnTo>
                      <a:pt x="58" y="538"/>
                    </a:lnTo>
                    <a:lnTo>
                      <a:pt x="56" y="527"/>
                    </a:lnTo>
                    <a:lnTo>
                      <a:pt x="54" y="519"/>
                    </a:lnTo>
                    <a:lnTo>
                      <a:pt x="51" y="508"/>
                    </a:lnTo>
                    <a:lnTo>
                      <a:pt x="46" y="496"/>
                    </a:lnTo>
                    <a:lnTo>
                      <a:pt x="37" y="473"/>
                    </a:lnTo>
                    <a:lnTo>
                      <a:pt x="32" y="462"/>
                    </a:lnTo>
                    <a:lnTo>
                      <a:pt x="27" y="451"/>
                    </a:lnTo>
                    <a:lnTo>
                      <a:pt x="25" y="443"/>
                    </a:lnTo>
                    <a:lnTo>
                      <a:pt x="22" y="432"/>
                    </a:lnTo>
                    <a:lnTo>
                      <a:pt x="22" y="428"/>
                    </a:lnTo>
                    <a:lnTo>
                      <a:pt x="21" y="420"/>
                    </a:lnTo>
                    <a:lnTo>
                      <a:pt x="21" y="412"/>
                    </a:lnTo>
                    <a:lnTo>
                      <a:pt x="21" y="399"/>
                    </a:lnTo>
                    <a:lnTo>
                      <a:pt x="21" y="387"/>
                    </a:lnTo>
                    <a:lnTo>
                      <a:pt x="20" y="376"/>
                    </a:lnTo>
                    <a:lnTo>
                      <a:pt x="19" y="368"/>
                    </a:lnTo>
                    <a:lnTo>
                      <a:pt x="18" y="360"/>
                    </a:lnTo>
                    <a:lnTo>
                      <a:pt x="16" y="352"/>
                    </a:lnTo>
                    <a:lnTo>
                      <a:pt x="15" y="348"/>
                    </a:lnTo>
                    <a:lnTo>
                      <a:pt x="12" y="341"/>
                    </a:lnTo>
                    <a:lnTo>
                      <a:pt x="11" y="337"/>
                    </a:lnTo>
                    <a:lnTo>
                      <a:pt x="9" y="331"/>
                    </a:lnTo>
                    <a:lnTo>
                      <a:pt x="6" y="325"/>
                    </a:lnTo>
                    <a:lnTo>
                      <a:pt x="4" y="318"/>
                    </a:lnTo>
                    <a:lnTo>
                      <a:pt x="2" y="310"/>
                    </a:lnTo>
                    <a:lnTo>
                      <a:pt x="1" y="302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4"/>
                    </a:lnTo>
                    <a:lnTo>
                      <a:pt x="1" y="265"/>
                    </a:lnTo>
                    <a:lnTo>
                      <a:pt x="1" y="253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29"/>
                    </a:lnTo>
                    <a:lnTo>
                      <a:pt x="0" y="221"/>
                    </a:lnTo>
                    <a:lnTo>
                      <a:pt x="1" y="213"/>
                    </a:lnTo>
                    <a:lnTo>
                      <a:pt x="2" y="205"/>
                    </a:lnTo>
                    <a:lnTo>
                      <a:pt x="3" y="201"/>
                    </a:lnTo>
                    <a:lnTo>
                      <a:pt x="5" y="192"/>
                    </a:lnTo>
                    <a:lnTo>
                      <a:pt x="7" y="183"/>
                    </a:lnTo>
                    <a:lnTo>
                      <a:pt x="9" y="178"/>
                    </a:lnTo>
                    <a:lnTo>
                      <a:pt x="13" y="166"/>
                    </a:lnTo>
                    <a:lnTo>
                      <a:pt x="17" y="161"/>
                    </a:lnTo>
                    <a:lnTo>
                      <a:pt x="24" y="152"/>
                    </a:lnTo>
                    <a:lnTo>
                      <a:pt x="31" y="146"/>
                    </a:lnTo>
                    <a:lnTo>
                      <a:pt x="43" y="137"/>
                    </a:lnTo>
                    <a:lnTo>
                      <a:pt x="51" y="132"/>
                    </a:lnTo>
                    <a:lnTo>
                      <a:pt x="60" y="128"/>
                    </a:lnTo>
                    <a:lnTo>
                      <a:pt x="72" y="125"/>
                    </a:lnTo>
                    <a:lnTo>
                      <a:pt x="77" y="124"/>
                    </a:lnTo>
                    <a:lnTo>
                      <a:pt x="86" y="124"/>
                    </a:lnTo>
                    <a:lnTo>
                      <a:pt x="90" y="124"/>
                    </a:lnTo>
                    <a:lnTo>
                      <a:pt x="96" y="124"/>
                    </a:lnTo>
                    <a:lnTo>
                      <a:pt x="101" y="125"/>
                    </a:lnTo>
                    <a:lnTo>
                      <a:pt x="106" y="125"/>
                    </a:lnTo>
                    <a:lnTo>
                      <a:pt x="110" y="126"/>
                    </a:lnTo>
                    <a:lnTo>
                      <a:pt x="119" y="129"/>
                    </a:lnTo>
                    <a:lnTo>
                      <a:pt x="127" y="132"/>
                    </a:lnTo>
                    <a:lnTo>
                      <a:pt x="132" y="135"/>
                    </a:lnTo>
                    <a:lnTo>
                      <a:pt x="136" y="140"/>
                    </a:lnTo>
                    <a:lnTo>
                      <a:pt x="140" y="150"/>
                    </a:lnTo>
                    <a:lnTo>
                      <a:pt x="145" y="166"/>
                    </a:lnTo>
                    <a:lnTo>
                      <a:pt x="147" y="174"/>
                    </a:lnTo>
                    <a:lnTo>
                      <a:pt x="150" y="180"/>
                    </a:lnTo>
                    <a:lnTo>
                      <a:pt x="151" y="188"/>
                    </a:lnTo>
                    <a:lnTo>
                      <a:pt x="157" y="196"/>
                    </a:lnTo>
                    <a:lnTo>
                      <a:pt x="167" y="206"/>
                    </a:lnTo>
                    <a:lnTo>
                      <a:pt x="171" y="222"/>
                    </a:lnTo>
                    <a:lnTo>
                      <a:pt x="178" y="233"/>
                    </a:lnTo>
                    <a:lnTo>
                      <a:pt x="184" y="240"/>
                    </a:lnTo>
                    <a:lnTo>
                      <a:pt x="190" y="251"/>
                    </a:lnTo>
                    <a:lnTo>
                      <a:pt x="197" y="252"/>
                    </a:lnTo>
                    <a:lnTo>
                      <a:pt x="197" y="262"/>
                    </a:lnTo>
                    <a:lnTo>
                      <a:pt x="205" y="269"/>
                    </a:lnTo>
                    <a:lnTo>
                      <a:pt x="213" y="276"/>
                    </a:lnTo>
                    <a:lnTo>
                      <a:pt x="213" y="284"/>
                    </a:lnTo>
                    <a:lnTo>
                      <a:pt x="211" y="288"/>
                    </a:lnTo>
                    <a:lnTo>
                      <a:pt x="217" y="295"/>
                    </a:lnTo>
                    <a:lnTo>
                      <a:pt x="458" y="18"/>
                    </a:lnTo>
                    <a:lnTo>
                      <a:pt x="466" y="11"/>
                    </a:lnTo>
                    <a:lnTo>
                      <a:pt x="473" y="6"/>
                    </a:lnTo>
                    <a:lnTo>
                      <a:pt x="477" y="3"/>
                    </a:lnTo>
                    <a:lnTo>
                      <a:pt x="487" y="1"/>
                    </a:lnTo>
                    <a:lnTo>
                      <a:pt x="491" y="0"/>
                    </a:lnTo>
                    <a:lnTo>
                      <a:pt x="493" y="0"/>
                    </a:lnTo>
                    <a:lnTo>
                      <a:pt x="497" y="2"/>
                    </a:lnTo>
                    <a:lnTo>
                      <a:pt x="500" y="6"/>
                    </a:lnTo>
                    <a:lnTo>
                      <a:pt x="575" y="65"/>
                    </a:lnTo>
                    <a:lnTo>
                      <a:pt x="580" y="65"/>
                    </a:lnTo>
                    <a:lnTo>
                      <a:pt x="585" y="66"/>
                    </a:lnTo>
                    <a:lnTo>
                      <a:pt x="592" y="68"/>
                    </a:lnTo>
                    <a:lnTo>
                      <a:pt x="599" y="72"/>
                    </a:lnTo>
                    <a:lnTo>
                      <a:pt x="603" y="74"/>
                    </a:lnTo>
                    <a:lnTo>
                      <a:pt x="613" y="78"/>
                    </a:lnTo>
                    <a:lnTo>
                      <a:pt x="623" y="84"/>
                    </a:lnTo>
                    <a:lnTo>
                      <a:pt x="628" y="86"/>
                    </a:lnTo>
                    <a:lnTo>
                      <a:pt x="633" y="89"/>
                    </a:lnTo>
                    <a:lnTo>
                      <a:pt x="638" y="91"/>
                    </a:lnTo>
                    <a:lnTo>
                      <a:pt x="648" y="96"/>
                    </a:lnTo>
                    <a:lnTo>
                      <a:pt x="653" y="100"/>
                    </a:lnTo>
                    <a:lnTo>
                      <a:pt x="659" y="104"/>
                    </a:lnTo>
                    <a:lnTo>
                      <a:pt x="662" y="109"/>
                    </a:lnTo>
                    <a:lnTo>
                      <a:pt x="665" y="114"/>
                    </a:lnTo>
                    <a:lnTo>
                      <a:pt x="667" y="126"/>
                    </a:lnTo>
                    <a:lnTo>
                      <a:pt x="669" y="134"/>
                    </a:lnTo>
                    <a:lnTo>
                      <a:pt x="672" y="166"/>
                    </a:lnTo>
                    <a:lnTo>
                      <a:pt x="674" y="181"/>
                    </a:lnTo>
                    <a:lnTo>
                      <a:pt x="676" y="193"/>
                    </a:lnTo>
                    <a:lnTo>
                      <a:pt x="678" y="205"/>
                    </a:lnTo>
                    <a:lnTo>
                      <a:pt x="679" y="221"/>
                    </a:lnTo>
                    <a:lnTo>
                      <a:pt x="680" y="233"/>
                    </a:lnTo>
                    <a:lnTo>
                      <a:pt x="679" y="245"/>
                    </a:lnTo>
                    <a:lnTo>
                      <a:pt x="679" y="265"/>
                    </a:lnTo>
                    <a:lnTo>
                      <a:pt x="680" y="285"/>
                    </a:lnTo>
                    <a:lnTo>
                      <a:pt x="680" y="297"/>
                    </a:lnTo>
                    <a:lnTo>
                      <a:pt x="681" y="309"/>
                    </a:lnTo>
                    <a:lnTo>
                      <a:pt x="681" y="317"/>
                    </a:lnTo>
                    <a:lnTo>
                      <a:pt x="683" y="337"/>
                    </a:lnTo>
                    <a:lnTo>
                      <a:pt x="683" y="353"/>
                    </a:lnTo>
                    <a:lnTo>
                      <a:pt x="683" y="362"/>
                    </a:lnTo>
                    <a:lnTo>
                      <a:pt x="681" y="370"/>
                    </a:lnTo>
                    <a:lnTo>
                      <a:pt x="679" y="382"/>
                    </a:lnTo>
                    <a:lnTo>
                      <a:pt x="675" y="395"/>
                    </a:lnTo>
                    <a:lnTo>
                      <a:pt x="667" y="421"/>
                    </a:lnTo>
                    <a:lnTo>
                      <a:pt x="663" y="433"/>
                    </a:lnTo>
                    <a:lnTo>
                      <a:pt x="658" y="450"/>
                    </a:lnTo>
                    <a:lnTo>
                      <a:pt x="652" y="465"/>
                    </a:lnTo>
                    <a:lnTo>
                      <a:pt x="646" y="480"/>
                    </a:lnTo>
                    <a:lnTo>
                      <a:pt x="638" y="498"/>
                    </a:lnTo>
                    <a:lnTo>
                      <a:pt x="633" y="506"/>
                    </a:lnTo>
                    <a:lnTo>
                      <a:pt x="623" y="524"/>
                    </a:lnTo>
                    <a:lnTo>
                      <a:pt x="612" y="546"/>
                    </a:lnTo>
                    <a:lnTo>
                      <a:pt x="604" y="564"/>
                    </a:lnTo>
                    <a:lnTo>
                      <a:pt x="594" y="582"/>
                    </a:lnTo>
                    <a:lnTo>
                      <a:pt x="584" y="599"/>
                    </a:lnTo>
                    <a:lnTo>
                      <a:pt x="575" y="613"/>
                    </a:lnTo>
                    <a:lnTo>
                      <a:pt x="571" y="618"/>
                    </a:lnTo>
                    <a:lnTo>
                      <a:pt x="568" y="624"/>
                    </a:lnTo>
                    <a:lnTo>
                      <a:pt x="561" y="636"/>
                    </a:lnTo>
                    <a:lnTo>
                      <a:pt x="547" y="662"/>
                    </a:lnTo>
                    <a:lnTo>
                      <a:pt x="541" y="675"/>
                    </a:lnTo>
                    <a:lnTo>
                      <a:pt x="538" y="687"/>
                    </a:lnTo>
                    <a:lnTo>
                      <a:pt x="537" y="696"/>
                    </a:lnTo>
                    <a:lnTo>
                      <a:pt x="536" y="704"/>
                    </a:lnTo>
                    <a:lnTo>
                      <a:pt x="535" y="716"/>
                    </a:lnTo>
                    <a:lnTo>
                      <a:pt x="533" y="728"/>
                    </a:lnTo>
                    <a:lnTo>
                      <a:pt x="349" y="1024"/>
                    </a:lnTo>
                    <a:lnTo>
                      <a:pt x="141" y="841"/>
                    </a:lnTo>
                    <a:lnTo>
                      <a:pt x="135" y="7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525" y="1942"/>
                <a:ext cx="106" cy="165"/>
              </a:xfrm>
              <a:custGeom>
                <a:avLst/>
                <a:gdLst>
                  <a:gd name="T0" fmla="*/ 0 w 230"/>
                  <a:gd name="T1" fmla="*/ 1 h 301"/>
                  <a:gd name="T2" fmla="*/ 0 w 230"/>
                  <a:gd name="T3" fmla="*/ 1 h 301"/>
                  <a:gd name="T4" fmla="*/ 0 w 230"/>
                  <a:gd name="T5" fmla="*/ 1 h 301"/>
                  <a:gd name="T6" fmla="*/ 0 w 230"/>
                  <a:gd name="T7" fmla="*/ 1 h 301"/>
                  <a:gd name="T8" fmla="*/ 0 w 230"/>
                  <a:gd name="T9" fmla="*/ 1 h 301"/>
                  <a:gd name="T10" fmla="*/ 0 w 230"/>
                  <a:gd name="T11" fmla="*/ 1 h 301"/>
                  <a:gd name="T12" fmla="*/ 0 w 230"/>
                  <a:gd name="T13" fmla="*/ 1 h 301"/>
                  <a:gd name="T14" fmla="*/ 0 w 230"/>
                  <a:gd name="T15" fmla="*/ 1 h 301"/>
                  <a:gd name="T16" fmla="*/ 0 w 230"/>
                  <a:gd name="T17" fmla="*/ 0 h 301"/>
                  <a:gd name="T18" fmla="*/ 0 w 230"/>
                  <a:gd name="T19" fmla="*/ 0 h 301"/>
                  <a:gd name="T20" fmla="*/ 0 w 230"/>
                  <a:gd name="T21" fmla="*/ 1 h 301"/>
                  <a:gd name="T22" fmla="*/ 0 w 230"/>
                  <a:gd name="T23" fmla="*/ 1 h 301"/>
                  <a:gd name="T24" fmla="*/ 0 w 230"/>
                  <a:gd name="T25" fmla="*/ 1 h 301"/>
                  <a:gd name="T26" fmla="*/ 0 w 230"/>
                  <a:gd name="T27" fmla="*/ 1 h 301"/>
                  <a:gd name="T28" fmla="*/ 0 w 230"/>
                  <a:gd name="T29" fmla="*/ 1 h 301"/>
                  <a:gd name="T30" fmla="*/ 0 w 230"/>
                  <a:gd name="T31" fmla="*/ 1 h 301"/>
                  <a:gd name="T32" fmla="*/ 0 w 230"/>
                  <a:gd name="T33" fmla="*/ 1 h 301"/>
                  <a:gd name="T34" fmla="*/ 0 w 230"/>
                  <a:gd name="T35" fmla="*/ 1 h 301"/>
                  <a:gd name="T36" fmla="*/ 0 w 230"/>
                  <a:gd name="T37" fmla="*/ 1 h 301"/>
                  <a:gd name="T38" fmla="*/ 0 w 230"/>
                  <a:gd name="T39" fmla="*/ 1 h 301"/>
                  <a:gd name="T40" fmla="*/ 0 w 230"/>
                  <a:gd name="T41" fmla="*/ 1 h 301"/>
                  <a:gd name="T42" fmla="*/ 0 w 230"/>
                  <a:gd name="T43" fmla="*/ 1 h 301"/>
                  <a:gd name="T44" fmla="*/ 0 w 230"/>
                  <a:gd name="T45" fmla="*/ 1 h 301"/>
                  <a:gd name="T46" fmla="*/ 0 w 230"/>
                  <a:gd name="T47" fmla="*/ 1 h 301"/>
                  <a:gd name="T48" fmla="*/ 0 w 230"/>
                  <a:gd name="T49" fmla="*/ 1 h 301"/>
                  <a:gd name="T50" fmla="*/ 0 w 230"/>
                  <a:gd name="T51" fmla="*/ 1 h 301"/>
                  <a:gd name="T52" fmla="*/ 0 w 230"/>
                  <a:gd name="T53" fmla="*/ 1 h 301"/>
                  <a:gd name="T54" fmla="*/ 0 w 230"/>
                  <a:gd name="T55" fmla="*/ 1 h 301"/>
                  <a:gd name="T56" fmla="*/ 0 w 230"/>
                  <a:gd name="T57" fmla="*/ 1 h 301"/>
                  <a:gd name="T58" fmla="*/ 0 w 230"/>
                  <a:gd name="T59" fmla="*/ 1 h 301"/>
                  <a:gd name="T60" fmla="*/ 0 w 230"/>
                  <a:gd name="T61" fmla="*/ 1 h 301"/>
                  <a:gd name="T62" fmla="*/ 0 w 230"/>
                  <a:gd name="T63" fmla="*/ 1 h 301"/>
                  <a:gd name="T64" fmla="*/ 0 w 230"/>
                  <a:gd name="T65" fmla="*/ 1 h 301"/>
                  <a:gd name="T66" fmla="*/ 0 w 230"/>
                  <a:gd name="T67" fmla="*/ 1 h 301"/>
                  <a:gd name="T68" fmla="*/ 0 w 230"/>
                  <a:gd name="T69" fmla="*/ 1 h 301"/>
                  <a:gd name="T70" fmla="*/ 0 w 230"/>
                  <a:gd name="T71" fmla="*/ 1 h 301"/>
                  <a:gd name="T72" fmla="*/ 0 w 230"/>
                  <a:gd name="T73" fmla="*/ 1 h 301"/>
                  <a:gd name="T74" fmla="*/ 0 w 230"/>
                  <a:gd name="T75" fmla="*/ 1 h 301"/>
                  <a:gd name="T76" fmla="*/ 0 w 230"/>
                  <a:gd name="T77" fmla="*/ 1 h 301"/>
                  <a:gd name="T78" fmla="*/ 0 w 230"/>
                  <a:gd name="T79" fmla="*/ 1 h 3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0"/>
                  <a:gd name="T121" fmla="*/ 0 h 301"/>
                  <a:gd name="T122" fmla="*/ 230 w 230"/>
                  <a:gd name="T123" fmla="*/ 301 h 3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0" h="301">
                    <a:moveTo>
                      <a:pt x="0" y="64"/>
                    </a:moveTo>
                    <a:lnTo>
                      <a:pt x="0" y="60"/>
                    </a:lnTo>
                    <a:lnTo>
                      <a:pt x="1" y="52"/>
                    </a:lnTo>
                    <a:lnTo>
                      <a:pt x="3" y="46"/>
                    </a:lnTo>
                    <a:lnTo>
                      <a:pt x="6" y="42"/>
                    </a:lnTo>
                    <a:lnTo>
                      <a:pt x="9" y="38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7" y="22"/>
                    </a:lnTo>
                    <a:lnTo>
                      <a:pt x="31" y="18"/>
                    </a:lnTo>
                    <a:lnTo>
                      <a:pt x="39" y="12"/>
                    </a:lnTo>
                    <a:lnTo>
                      <a:pt x="45" y="8"/>
                    </a:lnTo>
                    <a:lnTo>
                      <a:pt x="51" y="6"/>
                    </a:lnTo>
                    <a:lnTo>
                      <a:pt x="60" y="3"/>
                    </a:lnTo>
                    <a:lnTo>
                      <a:pt x="64" y="2"/>
                    </a:lnTo>
                    <a:lnTo>
                      <a:pt x="68" y="1"/>
                    </a:lnTo>
                    <a:lnTo>
                      <a:pt x="73" y="1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5" y="1"/>
                    </a:lnTo>
                    <a:lnTo>
                      <a:pt x="100" y="2"/>
                    </a:lnTo>
                    <a:lnTo>
                      <a:pt x="104" y="3"/>
                    </a:lnTo>
                    <a:lnTo>
                      <a:pt x="109" y="5"/>
                    </a:lnTo>
                    <a:lnTo>
                      <a:pt x="114" y="6"/>
                    </a:lnTo>
                    <a:lnTo>
                      <a:pt x="119" y="8"/>
                    </a:lnTo>
                    <a:lnTo>
                      <a:pt x="123" y="11"/>
                    </a:lnTo>
                    <a:lnTo>
                      <a:pt x="129" y="14"/>
                    </a:lnTo>
                    <a:lnTo>
                      <a:pt x="132" y="16"/>
                    </a:lnTo>
                    <a:lnTo>
                      <a:pt x="137" y="19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7" y="31"/>
                    </a:lnTo>
                    <a:lnTo>
                      <a:pt x="151" y="36"/>
                    </a:lnTo>
                    <a:lnTo>
                      <a:pt x="157" y="47"/>
                    </a:lnTo>
                    <a:lnTo>
                      <a:pt x="225" y="238"/>
                    </a:lnTo>
                    <a:lnTo>
                      <a:pt x="227" y="246"/>
                    </a:lnTo>
                    <a:lnTo>
                      <a:pt x="229" y="254"/>
                    </a:lnTo>
                    <a:lnTo>
                      <a:pt x="229" y="258"/>
                    </a:lnTo>
                    <a:lnTo>
                      <a:pt x="229" y="262"/>
                    </a:lnTo>
                    <a:lnTo>
                      <a:pt x="227" y="267"/>
                    </a:lnTo>
                    <a:lnTo>
                      <a:pt x="225" y="269"/>
                    </a:lnTo>
                    <a:lnTo>
                      <a:pt x="224" y="271"/>
                    </a:lnTo>
                    <a:lnTo>
                      <a:pt x="218" y="276"/>
                    </a:lnTo>
                    <a:lnTo>
                      <a:pt x="211" y="280"/>
                    </a:lnTo>
                    <a:lnTo>
                      <a:pt x="201" y="284"/>
                    </a:lnTo>
                    <a:lnTo>
                      <a:pt x="195" y="287"/>
                    </a:lnTo>
                    <a:lnTo>
                      <a:pt x="187" y="291"/>
                    </a:lnTo>
                    <a:lnTo>
                      <a:pt x="178" y="294"/>
                    </a:lnTo>
                    <a:lnTo>
                      <a:pt x="165" y="296"/>
                    </a:lnTo>
                    <a:lnTo>
                      <a:pt x="152" y="298"/>
                    </a:lnTo>
                    <a:lnTo>
                      <a:pt x="148" y="298"/>
                    </a:lnTo>
                    <a:lnTo>
                      <a:pt x="139" y="300"/>
                    </a:lnTo>
                    <a:lnTo>
                      <a:pt x="135" y="299"/>
                    </a:lnTo>
                    <a:lnTo>
                      <a:pt x="126" y="299"/>
                    </a:lnTo>
                    <a:lnTo>
                      <a:pt x="117" y="298"/>
                    </a:lnTo>
                    <a:lnTo>
                      <a:pt x="112" y="296"/>
                    </a:lnTo>
                    <a:lnTo>
                      <a:pt x="107" y="294"/>
                    </a:lnTo>
                    <a:lnTo>
                      <a:pt x="104" y="291"/>
                    </a:lnTo>
                    <a:lnTo>
                      <a:pt x="101" y="288"/>
                    </a:lnTo>
                    <a:lnTo>
                      <a:pt x="98" y="284"/>
                    </a:lnTo>
                    <a:lnTo>
                      <a:pt x="94" y="280"/>
                    </a:lnTo>
                    <a:lnTo>
                      <a:pt x="90" y="276"/>
                    </a:lnTo>
                    <a:lnTo>
                      <a:pt x="85" y="269"/>
                    </a:lnTo>
                    <a:lnTo>
                      <a:pt x="81" y="262"/>
                    </a:lnTo>
                    <a:lnTo>
                      <a:pt x="79" y="258"/>
                    </a:lnTo>
                    <a:lnTo>
                      <a:pt x="75" y="250"/>
                    </a:lnTo>
                    <a:lnTo>
                      <a:pt x="71" y="243"/>
                    </a:lnTo>
                    <a:lnTo>
                      <a:pt x="67" y="235"/>
                    </a:lnTo>
                    <a:lnTo>
                      <a:pt x="55" y="217"/>
                    </a:lnTo>
                    <a:lnTo>
                      <a:pt x="46" y="202"/>
                    </a:lnTo>
                    <a:lnTo>
                      <a:pt x="42" y="195"/>
                    </a:lnTo>
                    <a:lnTo>
                      <a:pt x="36" y="184"/>
                    </a:lnTo>
                    <a:lnTo>
                      <a:pt x="30" y="173"/>
                    </a:lnTo>
                    <a:lnTo>
                      <a:pt x="27" y="166"/>
                    </a:lnTo>
                    <a:lnTo>
                      <a:pt x="23" y="157"/>
                    </a:lnTo>
                    <a:lnTo>
                      <a:pt x="19" y="143"/>
                    </a:lnTo>
                    <a:lnTo>
                      <a:pt x="14" y="131"/>
                    </a:lnTo>
                    <a:lnTo>
                      <a:pt x="12" y="123"/>
                    </a:lnTo>
                    <a:lnTo>
                      <a:pt x="0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698" y="1940"/>
                <a:ext cx="27" cy="32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1 h 59"/>
                  <a:gd name="T4" fmla="*/ 0 w 58"/>
                  <a:gd name="T5" fmla="*/ 1 h 59"/>
                  <a:gd name="T6" fmla="*/ 0 w 58"/>
                  <a:gd name="T7" fmla="*/ 1 h 59"/>
                  <a:gd name="T8" fmla="*/ 0 w 58"/>
                  <a:gd name="T9" fmla="*/ 1 h 59"/>
                  <a:gd name="T10" fmla="*/ 0 w 58"/>
                  <a:gd name="T11" fmla="*/ 1 h 59"/>
                  <a:gd name="T12" fmla="*/ 0 w 58"/>
                  <a:gd name="T13" fmla="*/ 1 h 59"/>
                  <a:gd name="T14" fmla="*/ 0 w 58"/>
                  <a:gd name="T15" fmla="*/ 1 h 59"/>
                  <a:gd name="T16" fmla="*/ 0 w 58"/>
                  <a:gd name="T17" fmla="*/ 1 h 59"/>
                  <a:gd name="T18" fmla="*/ 0 w 58"/>
                  <a:gd name="T19" fmla="*/ 1 h 59"/>
                  <a:gd name="T20" fmla="*/ 0 w 58"/>
                  <a:gd name="T21" fmla="*/ 1 h 59"/>
                  <a:gd name="T22" fmla="*/ 0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0 w 58"/>
                  <a:gd name="T29" fmla="*/ 1 h 59"/>
                  <a:gd name="T30" fmla="*/ 0 w 58"/>
                  <a:gd name="T31" fmla="*/ 0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59"/>
                  <a:gd name="T50" fmla="*/ 58 w 58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59">
                    <a:moveTo>
                      <a:pt x="11" y="0"/>
                    </a:moveTo>
                    <a:lnTo>
                      <a:pt x="54" y="35"/>
                    </a:lnTo>
                    <a:lnTo>
                      <a:pt x="57" y="51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8" y="48"/>
                    </a:lnTo>
                    <a:lnTo>
                      <a:pt x="23" y="45"/>
                    </a:lnTo>
                    <a:lnTo>
                      <a:pt x="19" y="42"/>
                    </a:lnTo>
                    <a:lnTo>
                      <a:pt x="15" y="38"/>
                    </a:lnTo>
                    <a:lnTo>
                      <a:pt x="9" y="35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0" y="8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696" y="1936"/>
                <a:ext cx="8" cy="22"/>
              </a:xfrm>
              <a:custGeom>
                <a:avLst/>
                <a:gdLst>
                  <a:gd name="T0" fmla="*/ 0 w 17"/>
                  <a:gd name="T1" fmla="*/ 0 h 40"/>
                  <a:gd name="T2" fmla="*/ 0 w 17"/>
                  <a:gd name="T3" fmla="*/ 1 h 40"/>
                  <a:gd name="T4" fmla="*/ 0 w 17"/>
                  <a:gd name="T5" fmla="*/ 1 h 40"/>
                  <a:gd name="T6" fmla="*/ 0 w 17"/>
                  <a:gd name="T7" fmla="*/ 1 h 40"/>
                  <a:gd name="T8" fmla="*/ 0 w 17"/>
                  <a:gd name="T9" fmla="*/ 1 h 40"/>
                  <a:gd name="T10" fmla="*/ 0 w 17"/>
                  <a:gd name="T11" fmla="*/ 1 h 40"/>
                  <a:gd name="T12" fmla="*/ 0 w 17"/>
                  <a:gd name="T13" fmla="*/ 1 h 40"/>
                  <a:gd name="T14" fmla="*/ 0 w 17"/>
                  <a:gd name="T15" fmla="*/ 1 h 40"/>
                  <a:gd name="T16" fmla="*/ 0 w 17"/>
                  <a:gd name="T17" fmla="*/ 1 h 40"/>
                  <a:gd name="T18" fmla="*/ 0 w 17"/>
                  <a:gd name="T19" fmla="*/ 1 h 40"/>
                  <a:gd name="T20" fmla="*/ 0 w 17"/>
                  <a:gd name="T21" fmla="*/ 1 h 40"/>
                  <a:gd name="T22" fmla="*/ 0 w 17"/>
                  <a:gd name="T23" fmla="*/ 1 h 40"/>
                  <a:gd name="T24" fmla="*/ 0 w 17"/>
                  <a:gd name="T25" fmla="*/ 1 h 40"/>
                  <a:gd name="T26" fmla="*/ 0 w 17"/>
                  <a:gd name="T27" fmla="*/ 1 h 40"/>
                  <a:gd name="T28" fmla="*/ 0 w 17"/>
                  <a:gd name="T29" fmla="*/ 1 h 40"/>
                  <a:gd name="T30" fmla="*/ 0 w 17"/>
                  <a:gd name="T31" fmla="*/ 1 h 40"/>
                  <a:gd name="T32" fmla="*/ 0 w 17"/>
                  <a:gd name="T33" fmla="*/ 1 h 40"/>
                  <a:gd name="T34" fmla="*/ 0 w 17"/>
                  <a:gd name="T35" fmla="*/ 1 h 40"/>
                  <a:gd name="T36" fmla="*/ 0 w 17"/>
                  <a:gd name="T37" fmla="*/ 1 h 40"/>
                  <a:gd name="T38" fmla="*/ 0 w 17"/>
                  <a:gd name="T39" fmla="*/ 1 h 40"/>
                  <a:gd name="T40" fmla="*/ 0 w 17"/>
                  <a:gd name="T41" fmla="*/ 0 h 40"/>
                  <a:gd name="T42" fmla="*/ 0 w 17"/>
                  <a:gd name="T43" fmla="*/ 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0"/>
                  <a:gd name="T68" fmla="*/ 17 w 17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0">
                    <a:moveTo>
                      <a:pt x="7" y="0"/>
                    </a:moveTo>
                    <a:lnTo>
                      <a:pt x="9" y="1"/>
                    </a:lnTo>
                    <a:lnTo>
                      <a:pt x="12" y="4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14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1" y="32"/>
                    </a:lnTo>
                    <a:lnTo>
                      <a:pt x="12" y="39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691" y="1777"/>
                <a:ext cx="38" cy="5"/>
              </a:xfrm>
              <a:custGeom>
                <a:avLst/>
                <a:gdLst>
                  <a:gd name="T0" fmla="*/ 0 w 82"/>
                  <a:gd name="T1" fmla="*/ 0 h 10"/>
                  <a:gd name="T2" fmla="*/ 0 w 82"/>
                  <a:gd name="T3" fmla="*/ 1 h 10"/>
                  <a:gd name="T4" fmla="*/ 0 w 82"/>
                  <a:gd name="T5" fmla="*/ 1 h 10"/>
                  <a:gd name="T6" fmla="*/ 0 w 82"/>
                  <a:gd name="T7" fmla="*/ 1 h 10"/>
                  <a:gd name="T8" fmla="*/ 0 w 82"/>
                  <a:gd name="T9" fmla="*/ 1 h 10"/>
                  <a:gd name="T10" fmla="*/ 0 w 82"/>
                  <a:gd name="T11" fmla="*/ 1 h 10"/>
                  <a:gd name="T12" fmla="*/ 0 w 82"/>
                  <a:gd name="T13" fmla="*/ 1 h 10"/>
                  <a:gd name="T14" fmla="*/ 0 w 82"/>
                  <a:gd name="T15" fmla="*/ 1 h 10"/>
                  <a:gd name="T16" fmla="*/ 0 w 82"/>
                  <a:gd name="T17" fmla="*/ 1 h 10"/>
                  <a:gd name="T18" fmla="*/ 0 w 82"/>
                  <a:gd name="T19" fmla="*/ 1 h 10"/>
                  <a:gd name="T20" fmla="*/ 0 w 82"/>
                  <a:gd name="T21" fmla="*/ 1 h 10"/>
                  <a:gd name="T22" fmla="*/ 0 w 82"/>
                  <a:gd name="T23" fmla="*/ 1 h 10"/>
                  <a:gd name="T24" fmla="*/ 0 w 82"/>
                  <a:gd name="T25" fmla="*/ 1 h 10"/>
                  <a:gd name="T26" fmla="*/ 0 w 82"/>
                  <a:gd name="T27" fmla="*/ 1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2"/>
                  <a:gd name="T43" fmla="*/ 0 h 10"/>
                  <a:gd name="T44" fmla="*/ 82 w 82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2" h="10">
                    <a:moveTo>
                      <a:pt x="81" y="0"/>
                    </a:moveTo>
                    <a:lnTo>
                      <a:pt x="77" y="1"/>
                    </a:lnTo>
                    <a:lnTo>
                      <a:pt x="68" y="3"/>
                    </a:lnTo>
                    <a:lnTo>
                      <a:pt x="63" y="4"/>
                    </a:lnTo>
                    <a:lnTo>
                      <a:pt x="55" y="5"/>
                    </a:lnTo>
                    <a:lnTo>
                      <a:pt x="46" y="7"/>
                    </a:lnTo>
                    <a:lnTo>
                      <a:pt x="37" y="8"/>
                    </a:lnTo>
                    <a:lnTo>
                      <a:pt x="29" y="9"/>
                    </a:lnTo>
                    <a:lnTo>
                      <a:pt x="25" y="9"/>
                    </a:lnTo>
                    <a:lnTo>
                      <a:pt x="18" y="9"/>
                    </a:lnTo>
                    <a:lnTo>
                      <a:pt x="11" y="8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0" y="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705" y="1782"/>
                <a:ext cx="23" cy="3"/>
              </a:xfrm>
              <a:custGeom>
                <a:avLst/>
                <a:gdLst>
                  <a:gd name="T0" fmla="*/ 0 w 50"/>
                  <a:gd name="T1" fmla="*/ 0 h 5"/>
                  <a:gd name="T2" fmla="*/ 0 w 50"/>
                  <a:gd name="T3" fmla="*/ 1 h 5"/>
                  <a:gd name="T4" fmla="*/ 0 w 50"/>
                  <a:gd name="T5" fmla="*/ 1 h 5"/>
                  <a:gd name="T6" fmla="*/ 0 w 50"/>
                  <a:gd name="T7" fmla="*/ 1 h 5"/>
                  <a:gd name="T8" fmla="*/ 0 w 50"/>
                  <a:gd name="T9" fmla="*/ 1 h 5"/>
                  <a:gd name="T10" fmla="*/ 0 w 50"/>
                  <a:gd name="T11" fmla="*/ 1 h 5"/>
                  <a:gd name="T12" fmla="*/ 0 w 50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"/>
                  <a:gd name="T23" fmla="*/ 50 w 50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">
                    <a:moveTo>
                      <a:pt x="49" y="0"/>
                    </a:moveTo>
                    <a:lnTo>
                      <a:pt x="40" y="1"/>
                    </a:lnTo>
                    <a:lnTo>
                      <a:pt x="32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0" y="3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702" y="1853"/>
                <a:ext cx="25" cy="3"/>
              </a:xfrm>
              <a:custGeom>
                <a:avLst/>
                <a:gdLst>
                  <a:gd name="T0" fmla="*/ 0 w 55"/>
                  <a:gd name="T1" fmla="*/ 0 h 6"/>
                  <a:gd name="T2" fmla="*/ 0 w 55"/>
                  <a:gd name="T3" fmla="*/ 0 h 6"/>
                  <a:gd name="T4" fmla="*/ 0 w 55"/>
                  <a:gd name="T5" fmla="*/ 1 h 6"/>
                  <a:gd name="T6" fmla="*/ 0 w 55"/>
                  <a:gd name="T7" fmla="*/ 1 h 6"/>
                  <a:gd name="T8" fmla="*/ 0 w 55"/>
                  <a:gd name="T9" fmla="*/ 1 h 6"/>
                  <a:gd name="T10" fmla="*/ 0 w 55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6"/>
                  <a:gd name="T20" fmla="*/ 55 w 5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6">
                    <a:moveTo>
                      <a:pt x="54" y="0"/>
                    </a:moveTo>
                    <a:lnTo>
                      <a:pt x="44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4" y="3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H="1">
                <a:off x="2697" y="1859"/>
                <a:ext cx="12" cy="1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2698" y="1869"/>
                <a:ext cx="32" cy="5"/>
              </a:xfrm>
              <a:custGeom>
                <a:avLst/>
                <a:gdLst>
                  <a:gd name="T0" fmla="*/ 0 w 70"/>
                  <a:gd name="T1" fmla="*/ 1 h 9"/>
                  <a:gd name="T2" fmla="*/ 0 w 70"/>
                  <a:gd name="T3" fmla="*/ 1 h 9"/>
                  <a:gd name="T4" fmla="*/ 0 w 70"/>
                  <a:gd name="T5" fmla="*/ 1 h 9"/>
                  <a:gd name="T6" fmla="*/ 0 w 70"/>
                  <a:gd name="T7" fmla="*/ 1 h 9"/>
                  <a:gd name="T8" fmla="*/ 0 w 70"/>
                  <a:gd name="T9" fmla="*/ 1 h 9"/>
                  <a:gd name="T10" fmla="*/ 0 w 7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9"/>
                  <a:gd name="T20" fmla="*/ 70 w 7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9">
                    <a:moveTo>
                      <a:pt x="69" y="7"/>
                    </a:moveTo>
                    <a:lnTo>
                      <a:pt x="51" y="8"/>
                    </a:lnTo>
                    <a:lnTo>
                      <a:pt x="38" y="8"/>
                    </a:lnTo>
                    <a:lnTo>
                      <a:pt x="31" y="7"/>
                    </a:lnTo>
                    <a:lnTo>
                      <a:pt x="19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H="1" flipV="1">
                <a:off x="2690" y="1864"/>
                <a:ext cx="5" cy="6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2710" y="1941"/>
                <a:ext cx="28" cy="3"/>
              </a:xfrm>
              <a:custGeom>
                <a:avLst/>
                <a:gdLst>
                  <a:gd name="T0" fmla="*/ 0 w 61"/>
                  <a:gd name="T1" fmla="*/ 1 h 6"/>
                  <a:gd name="T2" fmla="*/ 0 w 61"/>
                  <a:gd name="T3" fmla="*/ 1 h 6"/>
                  <a:gd name="T4" fmla="*/ 0 w 61"/>
                  <a:gd name="T5" fmla="*/ 1 h 6"/>
                  <a:gd name="T6" fmla="*/ 0 w 61"/>
                  <a:gd name="T7" fmla="*/ 1 h 6"/>
                  <a:gd name="T8" fmla="*/ 0 w 61"/>
                  <a:gd name="T9" fmla="*/ 0 h 6"/>
                  <a:gd name="T10" fmla="*/ 0 w 61"/>
                  <a:gd name="T11" fmla="*/ 0 h 6"/>
                  <a:gd name="T12" fmla="*/ 0 w 61"/>
                  <a:gd name="T13" fmla="*/ 1 h 6"/>
                  <a:gd name="T14" fmla="*/ 0 w 61"/>
                  <a:gd name="T15" fmla="*/ 1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"/>
                  <a:gd name="T26" fmla="*/ 61 w 61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">
                    <a:moveTo>
                      <a:pt x="60" y="5"/>
                    </a:moveTo>
                    <a:lnTo>
                      <a:pt x="49" y="3"/>
                    </a:lnTo>
                    <a:lnTo>
                      <a:pt x="43" y="1"/>
                    </a:lnTo>
                    <a:lnTo>
                      <a:pt x="32" y="1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0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2711" y="1946"/>
                <a:ext cx="17" cy="2"/>
              </a:xfrm>
              <a:custGeom>
                <a:avLst/>
                <a:gdLst>
                  <a:gd name="T0" fmla="*/ 0 w 38"/>
                  <a:gd name="T1" fmla="*/ 1 h 4"/>
                  <a:gd name="T2" fmla="*/ 0 w 38"/>
                  <a:gd name="T3" fmla="*/ 1 h 4"/>
                  <a:gd name="T4" fmla="*/ 0 w 38"/>
                  <a:gd name="T5" fmla="*/ 0 h 4"/>
                  <a:gd name="T6" fmla="*/ 0 w 3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4"/>
                  <a:gd name="T14" fmla="*/ 38 w 3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4">
                    <a:moveTo>
                      <a:pt x="37" y="3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2682" y="2007"/>
                <a:ext cx="53" cy="40"/>
              </a:xfrm>
              <a:custGeom>
                <a:avLst/>
                <a:gdLst>
                  <a:gd name="T0" fmla="*/ 0 w 117"/>
                  <a:gd name="T1" fmla="*/ 0 h 74"/>
                  <a:gd name="T2" fmla="*/ 0 w 117"/>
                  <a:gd name="T3" fmla="*/ 1 h 74"/>
                  <a:gd name="T4" fmla="*/ 0 w 117"/>
                  <a:gd name="T5" fmla="*/ 1 h 74"/>
                  <a:gd name="T6" fmla="*/ 0 w 117"/>
                  <a:gd name="T7" fmla="*/ 1 h 74"/>
                  <a:gd name="T8" fmla="*/ 0 w 117"/>
                  <a:gd name="T9" fmla="*/ 1 h 74"/>
                  <a:gd name="T10" fmla="*/ 0 w 117"/>
                  <a:gd name="T11" fmla="*/ 1 h 74"/>
                  <a:gd name="T12" fmla="*/ 0 w 117"/>
                  <a:gd name="T13" fmla="*/ 1 h 74"/>
                  <a:gd name="T14" fmla="*/ 0 w 117"/>
                  <a:gd name="T15" fmla="*/ 1 h 74"/>
                  <a:gd name="T16" fmla="*/ 0 w 117"/>
                  <a:gd name="T17" fmla="*/ 1 h 74"/>
                  <a:gd name="T18" fmla="*/ 0 w 117"/>
                  <a:gd name="T19" fmla="*/ 1 h 74"/>
                  <a:gd name="T20" fmla="*/ 0 w 117"/>
                  <a:gd name="T21" fmla="*/ 1 h 74"/>
                  <a:gd name="T22" fmla="*/ 0 w 117"/>
                  <a:gd name="T23" fmla="*/ 1 h 74"/>
                  <a:gd name="T24" fmla="*/ 0 w 117"/>
                  <a:gd name="T25" fmla="*/ 1 h 74"/>
                  <a:gd name="T26" fmla="*/ 0 w 117"/>
                  <a:gd name="T27" fmla="*/ 1 h 74"/>
                  <a:gd name="T28" fmla="*/ 0 w 117"/>
                  <a:gd name="T29" fmla="*/ 1 h 74"/>
                  <a:gd name="T30" fmla="*/ 0 w 117"/>
                  <a:gd name="T31" fmla="*/ 1 h 74"/>
                  <a:gd name="T32" fmla="*/ 0 w 117"/>
                  <a:gd name="T33" fmla="*/ 1 h 74"/>
                  <a:gd name="T34" fmla="*/ 0 w 117"/>
                  <a:gd name="T35" fmla="*/ 1 h 74"/>
                  <a:gd name="T36" fmla="*/ 0 w 117"/>
                  <a:gd name="T37" fmla="*/ 1 h 74"/>
                  <a:gd name="T38" fmla="*/ 0 w 117"/>
                  <a:gd name="T39" fmla="*/ 1 h 74"/>
                  <a:gd name="T40" fmla="*/ 0 w 117"/>
                  <a:gd name="T41" fmla="*/ 1 h 74"/>
                  <a:gd name="T42" fmla="*/ 0 w 117"/>
                  <a:gd name="T43" fmla="*/ 1 h 74"/>
                  <a:gd name="T44" fmla="*/ 0 w 117"/>
                  <a:gd name="T45" fmla="*/ 1 h 74"/>
                  <a:gd name="T46" fmla="*/ 0 w 117"/>
                  <a:gd name="T47" fmla="*/ 1 h 74"/>
                  <a:gd name="T48" fmla="*/ 0 w 117"/>
                  <a:gd name="T49" fmla="*/ 1 h 74"/>
                  <a:gd name="T50" fmla="*/ 0 w 117"/>
                  <a:gd name="T51" fmla="*/ 1 h 74"/>
                  <a:gd name="T52" fmla="*/ 0 w 117"/>
                  <a:gd name="T53" fmla="*/ 1 h 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7"/>
                  <a:gd name="T82" fmla="*/ 0 h 74"/>
                  <a:gd name="T83" fmla="*/ 117 w 117"/>
                  <a:gd name="T84" fmla="*/ 74 h 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7" h="74">
                    <a:moveTo>
                      <a:pt x="0" y="0"/>
                    </a:moveTo>
                    <a:lnTo>
                      <a:pt x="4" y="7"/>
                    </a:lnTo>
                    <a:lnTo>
                      <a:pt x="7" y="11"/>
                    </a:lnTo>
                    <a:lnTo>
                      <a:pt x="10" y="15"/>
                    </a:lnTo>
                    <a:lnTo>
                      <a:pt x="12" y="19"/>
                    </a:lnTo>
                    <a:lnTo>
                      <a:pt x="19" y="26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2" y="37"/>
                    </a:lnTo>
                    <a:lnTo>
                      <a:pt x="39" y="42"/>
                    </a:lnTo>
                    <a:lnTo>
                      <a:pt x="40" y="43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49" y="49"/>
                    </a:lnTo>
                    <a:lnTo>
                      <a:pt x="54" y="53"/>
                    </a:lnTo>
                    <a:lnTo>
                      <a:pt x="60" y="56"/>
                    </a:lnTo>
                    <a:lnTo>
                      <a:pt x="65" y="59"/>
                    </a:lnTo>
                    <a:lnTo>
                      <a:pt x="70" y="62"/>
                    </a:lnTo>
                    <a:lnTo>
                      <a:pt x="75" y="64"/>
                    </a:lnTo>
                    <a:lnTo>
                      <a:pt x="80" y="66"/>
                    </a:lnTo>
                    <a:lnTo>
                      <a:pt x="85" y="68"/>
                    </a:lnTo>
                    <a:lnTo>
                      <a:pt x="89" y="70"/>
                    </a:lnTo>
                    <a:lnTo>
                      <a:pt x="94" y="71"/>
                    </a:lnTo>
                    <a:lnTo>
                      <a:pt x="98" y="72"/>
                    </a:lnTo>
                    <a:lnTo>
                      <a:pt x="103" y="73"/>
                    </a:lnTo>
                    <a:lnTo>
                      <a:pt x="108" y="73"/>
                    </a:lnTo>
                    <a:lnTo>
                      <a:pt x="116" y="7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2714" y="2039"/>
                <a:ext cx="20" cy="2"/>
              </a:xfrm>
              <a:custGeom>
                <a:avLst/>
                <a:gdLst>
                  <a:gd name="T0" fmla="*/ 0 w 45"/>
                  <a:gd name="T1" fmla="*/ 0 h 5"/>
                  <a:gd name="T2" fmla="*/ 0 w 45"/>
                  <a:gd name="T3" fmla="*/ 0 h 5"/>
                  <a:gd name="T4" fmla="*/ 0 w 45"/>
                  <a:gd name="T5" fmla="*/ 0 h 5"/>
                  <a:gd name="T6" fmla="*/ 0 w 45"/>
                  <a:gd name="T7" fmla="*/ 0 h 5"/>
                  <a:gd name="T8" fmla="*/ 0 w 45"/>
                  <a:gd name="T9" fmla="*/ 0 h 5"/>
                  <a:gd name="T10" fmla="*/ 0 w 45"/>
                  <a:gd name="T11" fmla="*/ 0 h 5"/>
                  <a:gd name="T12" fmla="*/ 0 w 4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"/>
                  <a:gd name="T23" fmla="*/ 45 w 4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">
                    <a:moveTo>
                      <a:pt x="44" y="0"/>
                    </a:moveTo>
                    <a:lnTo>
                      <a:pt x="35" y="2"/>
                    </a:lnTo>
                    <a:lnTo>
                      <a:pt x="31" y="3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2704" y="2035"/>
                <a:ext cx="11" cy="39"/>
              </a:xfrm>
              <a:custGeom>
                <a:avLst/>
                <a:gdLst>
                  <a:gd name="T0" fmla="*/ 0 w 25"/>
                  <a:gd name="T1" fmla="*/ 0 h 72"/>
                  <a:gd name="T2" fmla="*/ 0 w 25"/>
                  <a:gd name="T3" fmla="*/ 1 h 72"/>
                  <a:gd name="T4" fmla="*/ 0 w 25"/>
                  <a:gd name="T5" fmla="*/ 1 h 72"/>
                  <a:gd name="T6" fmla="*/ 0 w 25"/>
                  <a:gd name="T7" fmla="*/ 1 h 72"/>
                  <a:gd name="T8" fmla="*/ 0 w 25"/>
                  <a:gd name="T9" fmla="*/ 1 h 72"/>
                  <a:gd name="T10" fmla="*/ 0 w 25"/>
                  <a:gd name="T11" fmla="*/ 1 h 72"/>
                  <a:gd name="T12" fmla="*/ 0 w 25"/>
                  <a:gd name="T13" fmla="*/ 1 h 72"/>
                  <a:gd name="T14" fmla="*/ 0 w 25"/>
                  <a:gd name="T15" fmla="*/ 1 h 72"/>
                  <a:gd name="T16" fmla="*/ 0 w 25"/>
                  <a:gd name="T17" fmla="*/ 1 h 72"/>
                  <a:gd name="T18" fmla="*/ 0 w 25"/>
                  <a:gd name="T19" fmla="*/ 1 h 72"/>
                  <a:gd name="T20" fmla="*/ 0 w 25"/>
                  <a:gd name="T21" fmla="*/ 1 h 72"/>
                  <a:gd name="T22" fmla="*/ 0 w 25"/>
                  <a:gd name="T23" fmla="*/ 1 h 72"/>
                  <a:gd name="T24" fmla="*/ 0 w 25"/>
                  <a:gd name="T25" fmla="*/ 1 h 72"/>
                  <a:gd name="T26" fmla="*/ 0 w 25"/>
                  <a:gd name="T27" fmla="*/ 1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72"/>
                  <a:gd name="T44" fmla="*/ 25 w 25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72">
                    <a:moveTo>
                      <a:pt x="4" y="0"/>
                    </a:moveTo>
                    <a:lnTo>
                      <a:pt x="2" y="7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8" y="53"/>
                    </a:lnTo>
                    <a:lnTo>
                      <a:pt x="12" y="57"/>
                    </a:lnTo>
                    <a:lnTo>
                      <a:pt x="17" y="60"/>
                    </a:lnTo>
                    <a:lnTo>
                      <a:pt x="20" y="63"/>
                    </a:lnTo>
                    <a:lnTo>
                      <a:pt x="24" y="7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2721" y="2070"/>
                <a:ext cx="12" cy="1"/>
              </a:xfrm>
              <a:custGeom>
                <a:avLst/>
                <a:gdLst>
                  <a:gd name="T0" fmla="*/ 0 w 27"/>
                  <a:gd name="T1" fmla="*/ 0 h 2"/>
                  <a:gd name="T2" fmla="*/ 0 w 27"/>
                  <a:gd name="T3" fmla="*/ 0 h 2"/>
                  <a:gd name="T4" fmla="*/ 0 w 27"/>
                  <a:gd name="T5" fmla="*/ 1 h 2"/>
                  <a:gd name="T6" fmla="*/ 0 w 27"/>
                  <a:gd name="T7" fmla="*/ 1 h 2"/>
                  <a:gd name="T8" fmla="*/ 0 w 2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"/>
                  <a:gd name="T17" fmla="*/ 27 w 2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">
                    <a:moveTo>
                      <a:pt x="26" y="0"/>
                    </a:moveTo>
                    <a:lnTo>
                      <a:pt x="18" y="0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2632" y="2064"/>
                <a:ext cx="76" cy="162"/>
              </a:xfrm>
              <a:custGeom>
                <a:avLst/>
                <a:gdLst>
                  <a:gd name="T0" fmla="*/ 0 w 165"/>
                  <a:gd name="T1" fmla="*/ 0 h 296"/>
                  <a:gd name="T2" fmla="*/ 0 w 165"/>
                  <a:gd name="T3" fmla="*/ 1 h 296"/>
                  <a:gd name="T4" fmla="*/ 0 w 165"/>
                  <a:gd name="T5" fmla="*/ 1 h 296"/>
                  <a:gd name="T6" fmla="*/ 0 w 165"/>
                  <a:gd name="T7" fmla="*/ 1 h 296"/>
                  <a:gd name="T8" fmla="*/ 0 w 165"/>
                  <a:gd name="T9" fmla="*/ 1 h 296"/>
                  <a:gd name="T10" fmla="*/ 0 w 165"/>
                  <a:gd name="T11" fmla="*/ 1 h 296"/>
                  <a:gd name="T12" fmla="*/ 0 w 165"/>
                  <a:gd name="T13" fmla="*/ 1 h 296"/>
                  <a:gd name="T14" fmla="*/ 0 w 165"/>
                  <a:gd name="T15" fmla="*/ 1 h 296"/>
                  <a:gd name="T16" fmla="*/ 0 w 165"/>
                  <a:gd name="T17" fmla="*/ 1 h 296"/>
                  <a:gd name="T18" fmla="*/ 0 w 165"/>
                  <a:gd name="T19" fmla="*/ 1 h 296"/>
                  <a:gd name="T20" fmla="*/ 0 w 165"/>
                  <a:gd name="T21" fmla="*/ 1 h 296"/>
                  <a:gd name="T22" fmla="*/ 0 w 165"/>
                  <a:gd name="T23" fmla="*/ 1 h 296"/>
                  <a:gd name="T24" fmla="*/ 0 w 165"/>
                  <a:gd name="T25" fmla="*/ 1 h 296"/>
                  <a:gd name="T26" fmla="*/ 0 w 165"/>
                  <a:gd name="T27" fmla="*/ 1 h 296"/>
                  <a:gd name="T28" fmla="*/ 0 w 165"/>
                  <a:gd name="T29" fmla="*/ 1 h 296"/>
                  <a:gd name="T30" fmla="*/ 0 w 165"/>
                  <a:gd name="T31" fmla="*/ 1 h 296"/>
                  <a:gd name="T32" fmla="*/ 0 w 165"/>
                  <a:gd name="T33" fmla="*/ 1 h 296"/>
                  <a:gd name="T34" fmla="*/ 0 w 165"/>
                  <a:gd name="T35" fmla="*/ 1 h 296"/>
                  <a:gd name="T36" fmla="*/ 0 w 165"/>
                  <a:gd name="T37" fmla="*/ 1 h 296"/>
                  <a:gd name="T38" fmla="*/ 0 w 165"/>
                  <a:gd name="T39" fmla="*/ 1 h 296"/>
                  <a:gd name="T40" fmla="*/ 0 w 165"/>
                  <a:gd name="T41" fmla="*/ 1 h 296"/>
                  <a:gd name="T42" fmla="*/ 0 w 165"/>
                  <a:gd name="T43" fmla="*/ 1 h 296"/>
                  <a:gd name="T44" fmla="*/ 0 w 165"/>
                  <a:gd name="T45" fmla="*/ 1 h 296"/>
                  <a:gd name="T46" fmla="*/ 0 w 165"/>
                  <a:gd name="T47" fmla="*/ 1 h 296"/>
                  <a:gd name="T48" fmla="*/ 0 w 165"/>
                  <a:gd name="T49" fmla="*/ 1 h 296"/>
                  <a:gd name="T50" fmla="*/ 0 w 165"/>
                  <a:gd name="T51" fmla="*/ 1 h 296"/>
                  <a:gd name="T52" fmla="*/ 0 w 165"/>
                  <a:gd name="T53" fmla="*/ 1 h 296"/>
                  <a:gd name="T54" fmla="*/ 0 w 165"/>
                  <a:gd name="T55" fmla="*/ 1 h 296"/>
                  <a:gd name="T56" fmla="*/ 0 w 165"/>
                  <a:gd name="T57" fmla="*/ 1 h 296"/>
                  <a:gd name="T58" fmla="*/ 0 w 165"/>
                  <a:gd name="T59" fmla="*/ 1 h 296"/>
                  <a:gd name="T60" fmla="*/ 0 w 165"/>
                  <a:gd name="T61" fmla="*/ 1 h 296"/>
                  <a:gd name="T62" fmla="*/ 0 w 165"/>
                  <a:gd name="T63" fmla="*/ 1 h 296"/>
                  <a:gd name="T64" fmla="*/ 0 w 165"/>
                  <a:gd name="T65" fmla="*/ 1 h 296"/>
                  <a:gd name="T66" fmla="*/ 0 w 165"/>
                  <a:gd name="T67" fmla="*/ 1 h 296"/>
                  <a:gd name="T68" fmla="*/ 0 w 165"/>
                  <a:gd name="T69" fmla="*/ 1 h 296"/>
                  <a:gd name="T70" fmla="*/ 0 w 165"/>
                  <a:gd name="T71" fmla="*/ 1 h 296"/>
                  <a:gd name="T72" fmla="*/ 0 w 165"/>
                  <a:gd name="T73" fmla="*/ 1 h 296"/>
                  <a:gd name="T74" fmla="*/ 0 w 165"/>
                  <a:gd name="T75" fmla="*/ 1 h 296"/>
                  <a:gd name="T76" fmla="*/ 0 w 165"/>
                  <a:gd name="T77" fmla="*/ 1 h 296"/>
                  <a:gd name="T78" fmla="*/ 0 w 165"/>
                  <a:gd name="T79" fmla="*/ 1 h 296"/>
                  <a:gd name="T80" fmla="*/ 0 w 165"/>
                  <a:gd name="T81" fmla="*/ 1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296"/>
                  <a:gd name="T125" fmla="*/ 165 w 165"/>
                  <a:gd name="T126" fmla="*/ 296 h 2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296">
                    <a:moveTo>
                      <a:pt x="164" y="0"/>
                    </a:moveTo>
                    <a:lnTo>
                      <a:pt x="160" y="2"/>
                    </a:lnTo>
                    <a:lnTo>
                      <a:pt x="152" y="7"/>
                    </a:lnTo>
                    <a:lnTo>
                      <a:pt x="148" y="10"/>
                    </a:lnTo>
                    <a:lnTo>
                      <a:pt x="144" y="14"/>
                    </a:lnTo>
                    <a:lnTo>
                      <a:pt x="137" y="20"/>
                    </a:lnTo>
                    <a:lnTo>
                      <a:pt x="125" y="30"/>
                    </a:lnTo>
                    <a:lnTo>
                      <a:pt x="121" y="33"/>
                    </a:lnTo>
                    <a:lnTo>
                      <a:pt x="110" y="46"/>
                    </a:lnTo>
                    <a:lnTo>
                      <a:pt x="103" y="54"/>
                    </a:lnTo>
                    <a:lnTo>
                      <a:pt x="88" y="74"/>
                    </a:lnTo>
                    <a:lnTo>
                      <a:pt x="79" y="85"/>
                    </a:lnTo>
                    <a:lnTo>
                      <a:pt x="71" y="94"/>
                    </a:lnTo>
                    <a:lnTo>
                      <a:pt x="59" y="107"/>
                    </a:lnTo>
                    <a:lnTo>
                      <a:pt x="52" y="115"/>
                    </a:lnTo>
                    <a:lnTo>
                      <a:pt x="42" y="128"/>
                    </a:lnTo>
                    <a:lnTo>
                      <a:pt x="35" y="136"/>
                    </a:lnTo>
                    <a:lnTo>
                      <a:pt x="30" y="143"/>
                    </a:lnTo>
                    <a:lnTo>
                      <a:pt x="24" y="152"/>
                    </a:lnTo>
                    <a:lnTo>
                      <a:pt x="21" y="156"/>
                    </a:lnTo>
                    <a:lnTo>
                      <a:pt x="15" y="165"/>
                    </a:lnTo>
                    <a:lnTo>
                      <a:pt x="12" y="170"/>
                    </a:lnTo>
                    <a:lnTo>
                      <a:pt x="10" y="175"/>
                    </a:lnTo>
                    <a:lnTo>
                      <a:pt x="7" y="180"/>
                    </a:lnTo>
                    <a:lnTo>
                      <a:pt x="4" y="186"/>
                    </a:lnTo>
                    <a:lnTo>
                      <a:pt x="2" y="191"/>
                    </a:lnTo>
                    <a:lnTo>
                      <a:pt x="1" y="197"/>
                    </a:lnTo>
                    <a:lnTo>
                      <a:pt x="0" y="202"/>
                    </a:lnTo>
                    <a:lnTo>
                      <a:pt x="0" y="208"/>
                    </a:lnTo>
                    <a:lnTo>
                      <a:pt x="1" y="220"/>
                    </a:lnTo>
                    <a:lnTo>
                      <a:pt x="2" y="228"/>
                    </a:lnTo>
                    <a:lnTo>
                      <a:pt x="4" y="236"/>
                    </a:lnTo>
                    <a:lnTo>
                      <a:pt x="5" y="244"/>
                    </a:lnTo>
                    <a:lnTo>
                      <a:pt x="7" y="252"/>
                    </a:lnTo>
                    <a:lnTo>
                      <a:pt x="8" y="260"/>
                    </a:lnTo>
                    <a:lnTo>
                      <a:pt x="9" y="263"/>
                    </a:lnTo>
                    <a:lnTo>
                      <a:pt x="10" y="267"/>
                    </a:lnTo>
                    <a:lnTo>
                      <a:pt x="10" y="271"/>
                    </a:lnTo>
                    <a:lnTo>
                      <a:pt x="11" y="275"/>
                    </a:lnTo>
                    <a:lnTo>
                      <a:pt x="12" y="279"/>
                    </a:lnTo>
                    <a:lnTo>
                      <a:pt x="15" y="29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2631" y="2211"/>
                <a:ext cx="20" cy="48"/>
              </a:xfrm>
              <a:custGeom>
                <a:avLst/>
                <a:gdLst>
                  <a:gd name="T0" fmla="*/ 0 w 44"/>
                  <a:gd name="T1" fmla="*/ 0 h 87"/>
                  <a:gd name="T2" fmla="*/ 0 w 44"/>
                  <a:gd name="T3" fmla="*/ 1 h 87"/>
                  <a:gd name="T4" fmla="*/ 0 w 44"/>
                  <a:gd name="T5" fmla="*/ 1 h 87"/>
                  <a:gd name="T6" fmla="*/ 0 w 44"/>
                  <a:gd name="T7" fmla="*/ 1 h 87"/>
                  <a:gd name="T8" fmla="*/ 0 w 44"/>
                  <a:gd name="T9" fmla="*/ 1 h 87"/>
                  <a:gd name="T10" fmla="*/ 0 w 44"/>
                  <a:gd name="T11" fmla="*/ 1 h 87"/>
                  <a:gd name="T12" fmla="*/ 0 w 44"/>
                  <a:gd name="T13" fmla="*/ 1 h 87"/>
                  <a:gd name="T14" fmla="*/ 0 w 44"/>
                  <a:gd name="T15" fmla="*/ 1 h 87"/>
                  <a:gd name="T16" fmla="*/ 0 w 44"/>
                  <a:gd name="T17" fmla="*/ 1 h 87"/>
                  <a:gd name="T18" fmla="*/ 0 w 44"/>
                  <a:gd name="T19" fmla="*/ 1 h 87"/>
                  <a:gd name="T20" fmla="*/ 0 w 44"/>
                  <a:gd name="T21" fmla="*/ 1 h 87"/>
                  <a:gd name="T22" fmla="*/ 0 w 44"/>
                  <a:gd name="T23" fmla="*/ 1 h 87"/>
                  <a:gd name="T24" fmla="*/ 0 w 44"/>
                  <a:gd name="T25" fmla="*/ 1 h 87"/>
                  <a:gd name="T26" fmla="*/ 0 w 44"/>
                  <a:gd name="T27" fmla="*/ 1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87"/>
                  <a:gd name="T44" fmla="*/ 44 w 44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87">
                    <a:moveTo>
                      <a:pt x="0" y="0"/>
                    </a:moveTo>
                    <a:lnTo>
                      <a:pt x="2" y="11"/>
                    </a:lnTo>
                    <a:lnTo>
                      <a:pt x="3" y="19"/>
                    </a:lnTo>
                    <a:lnTo>
                      <a:pt x="5" y="27"/>
                    </a:lnTo>
                    <a:lnTo>
                      <a:pt x="7" y="35"/>
                    </a:lnTo>
                    <a:lnTo>
                      <a:pt x="7" y="39"/>
                    </a:lnTo>
                    <a:lnTo>
                      <a:pt x="11" y="48"/>
                    </a:lnTo>
                    <a:lnTo>
                      <a:pt x="15" y="54"/>
                    </a:lnTo>
                    <a:lnTo>
                      <a:pt x="18" y="58"/>
                    </a:lnTo>
                    <a:lnTo>
                      <a:pt x="25" y="65"/>
                    </a:lnTo>
                    <a:lnTo>
                      <a:pt x="29" y="69"/>
                    </a:lnTo>
                    <a:lnTo>
                      <a:pt x="32" y="73"/>
                    </a:lnTo>
                    <a:lnTo>
                      <a:pt x="38" y="78"/>
                    </a:lnTo>
                    <a:lnTo>
                      <a:pt x="43" y="8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2639" y="2253"/>
                <a:ext cx="2" cy="7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2630" y="2235"/>
                <a:ext cx="3" cy="32"/>
              </a:xfrm>
              <a:custGeom>
                <a:avLst/>
                <a:gdLst>
                  <a:gd name="T0" fmla="*/ 0 w 7"/>
                  <a:gd name="T1" fmla="*/ 1 h 57"/>
                  <a:gd name="T2" fmla="*/ 0 w 7"/>
                  <a:gd name="T3" fmla="*/ 1 h 57"/>
                  <a:gd name="T4" fmla="*/ 0 w 7"/>
                  <a:gd name="T5" fmla="*/ 1 h 57"/>
                  <a:gd name="T6" fmla="*/ 0 w 7"/>
                  <a:gd name="T7" fmla="*/ 1 h 57"/>
                  <a:gd name="T8" fmla="*/ 0 w 7"/>
                  <a:gd name="T9" fmla="*/ 1 h 57"/>
                  <a:gd name="T10" fmla="*/ 0 w 7"/>
                  <a:gd name="T11" fmla="*/ 1 h 57"/>
                  <a:gd name="T12" fmla="*/ 0 w 7"/>
                  <a:gd name="T13" fmla="*/ 1 h 57"/>
                  <a:gd name="T14" fmla="*/ 0 w 7"/>
                  <a:gd name="T15" fmla="*/ 0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7"/>
                  <a:gd name="T26" fmla="*/ 7 w 7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7">
                    <a:moveTo>
                      <a:pt x="6" y="56"/>
                    </a:moveTo>
                    <a:lnTo>
                      <a:pt x="5" y="48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 flipH="1">
                <a:off x="2690" y="2043"/>
                <a:ext cx="9" cy="2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 flipH="1">
                <a:off x="2693" y="2046"/>
                <a:ext cx="7" cy="2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2560" y="1977"/>
                <a:ext cx="17" cy="3"/>
              </a:xfrm>
              <a:custGeom>
                <a:avLst/>
                <a:gdLst>
                  <a:gd name="T0" fmla="*/ 0 w 36"/>
                  <a:gd name="T1" fmla="*/ 0 h 6"/>
                  <a:gd name="T2" fmla="*/ 0 w 36"/>
                  <a:gd name="T3" fmla="*/ 1 h 6"/>
                  <a:gd name="T4" fmla="*/ 0 w 36"/>
                  <a:gd name="T5" fmla="*/ 1 h 6"/>
                  <a:gd name="T6" fmla="*/ 0 w 36"/>
                  <a:gd name="T7" fmla="*/ 1 h 6"/>
                  <a:gd name="T8" fmla="*/ 0 w 3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"/>
                  <a:gd name="T17" fmla="*/ 36 w 3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">
                    <a:moveTo>
                      <a:pt x="35" y="0"/>
                    </a:moveTo>
                    <a:lnTo>
                      <a:pt x="27" y="1"/>
                    </a:lnTo>
                    <a:lnTo>
                      <a:pt x="22" y="1"/>
                    </a:lnTo>
                    <a:lnTo>
                      <a:pt x="13" y="2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2555" y="1969"/>
                <a:ext cx="12" cy="3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0 h 7"/>
                  <a:gd name="T4" fmla="*/ 0 w 27"/>
                  <a:gd name="T5" fmla="*/ 0 h 7"/>
                  <a:gd name="T6" fmla="*/ 0 w 2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7"/>
                  <a:gd name="T14" fmla="*/ 27 w 2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7">
                    <a:moveTo>
                      <a:pt x="26" y="0"/>
                    </a:moveTo>
                    <a:lnTo>
                      <a:pt x="17" y="2"/>
                    </a:lnTo>
                    <a:lnTo>
                      <a:pt x="8" y="4"/>
                    </a:lnTo>
                    <a:lnTo>
                      <a:pt x="0" y="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2525" y="1957"/>
                <a:ext cx="32" cy="19"/>
              </a:xfrm>
              <a:custGeom>
                <a:avLst/>
                <a:gdLst>
                  <a:gd name="T0" fmla="*/ 0 w 70"/>
                  <a:gd name="T1" fmla="*/ 0 h 34"/>
                  <a:gd name="T2" fmla="*/ 0 w 70"/>
                  <a:gd name="T3" fmla="*/ 1 h 34"/>
                  <a:gd name="T4" fmla="*/ 0 w 70"/>
                  <a:gd name="T5" fmla="*/ 1 h 34"/>
                  <a:gd name="T6" fmla="*/ 0 w 70"/>
                  <a:gd name="T7" fmla="*/ 1 h 34"/>
                  <a:gd name="T8" fmla="*/ 0 w 70"/>
                  <a:gd name="T9" fmla="*/ 1 h 34"/>
                  <a:gd name="T10" fmla="*/ 0 w 70"/>
                  <a:gd name="T11" fmla="*/ 1 h 34"/>
                  <a:gd name="T12" fmla="*/ 0 w 70"/>
                  <a:gd name="T13" fmla="*/ 1 h 34"/>
                  <a:gd name="T14" fmla="*/ 0 w 70"/>
                  <a:gd name="T15" fmla="*/ 1 h 34"/>
                  <a:gd name="T16" fmla="*/ 0 w 70"/>
                  <a:gd name="T17" fmla="*/ 1 h 34"/>
                  <a:gd name="T18" fmla="*/ 0 w 70"/>
                  <a:gd name="T19" fmla="*/ 1 h 34"/>
                  <a:gd name="T20" fmla="*/ 0 w 70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34"/>
                  <a:gd name="T35" fmla="*/ 70 w 70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34">
                    <a:moveTo>
                      <a:pt x="69" y="0"/>
                    </a:moveTo>
                    <a:lnTo>
                      <a:pt x="56" y="3"/>
                    </a:lnTo>
                    <a:lnTo>
                      <a:pt x="47" y="5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29" y="13"/>
                    </a:lnTo>
                    <a:lnTo>
                      <a:pt x="23" y="16"/>
                    </a:lnTo>
                    <a:lnTo>
                      <a:pt x="15" y="20"/>
                    </a:lnTo>
                    <a:lnTo>
                      <a:pt x="8" y="25"/>
                    </a:lnTo>
                    <a:lnTo>
                      <a:pt x="5" y="27"/>
                    </a:lnTo>
                    <a:lnTo>
                      <a:pt x="0" y="3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2569" y="2079"/>
                <a:ext cx="20" cy="5"/>
              </a:xfrm>
              <a:custGeom>
                <a:avLst/>
                <a:gdLst>
                  <a:gd name="T0" fmla="*/ 0 w 45"/>
                  <a:gd name="T1" fmla="*/ 0 h 10"/>
                  <a:gd name="T2" fmla="*/ 0 w 45"/>
                  <a:gd name="T3" fmla="*/ 1 h 10"/>
                  <a:gd name="T4" fmla="*/ 0 w 45"/>
                  <a:gd name="T5" fmla="*/ 1 h 10"/>
                  <a:gd name="T6" fmla="*/ 0 w 45"/>
                  <a:gd name="T7" fmla="*/ 1 h 10"/>
                  <a:gd name="T8" fmla="*/ 0 w 45"/>
                  <a:gd name="T9" fmla="*/ 1 h 10"/>
                  <a:gd name="T10" fmla="*/ 0 w 45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0"/>
                  <a:gd name="T20" fmla="*/ 45 w 4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0">
                    <a:moveTo>
                      <a:pt x="44" y="0"/>
                    </a:moveTo>
                    <a:lnTo>
                      <a:pt x="35" y="2"/>
                    </a:lnTo>
                    <a:lnTo>
                      <a:pt x="26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0" y="9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2594" y="2079"/>
                <a:ext cx="11" cy="7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1 h 13"/>
                  <a:gd name="T4" fmla="*/ 0 w 25"/>
                  <a:gd name="T5" fmla="*/ 1 h 13"/>
                  <a:gd name="T6" fmla="*/ 0 w 25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3"/>
                  <a:gd name="T14" fmla="*/ 25 w 2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3">
                    <a:moveTo>
                      <a:pt x="24" y="0"/>
                    </a:moveTo>
                    <a:lnTo>
                      <a:pt x="15" y="5"/>
                    </a:lnTo>
                    <a:lnTo>
                      <a:pt x="9" y="8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2570" y="2094"/>
                <a:ext cx="22" cy="4"/>
              </a:xfrm>
              <a:custGeom>
                <a:avLst/>
                <a:gdLst>
                  <a:gd name="T0" fmla="*/ 0 w 47"/>
                  <a:gd name="T1" fmla="*/ 0 h 6"/>
                  <a:gd name="T2" fmla="*/ 0 w 47"/>
                  <a:gd name="T3" fmla="*/ 1 h 6"/>
                  <a:gd name="T4" fmla="*/ 0 w 47"/>
                  <a:gd name="T5" fmla="*/ 1 h 6"/>
                  <a:gd name="T6" fmla="*/ 0 w 47"/>
                  <a:gd name="T7" fmla="*/ 1 h 6"/>
                  <a:gd name="T8" fmla="*/ 0 w 47"/>
                  <a:gd name="T9" fmla="*/ 1 h 6"/>
                  <a:gd name="T10" fmla="*/ 0 w 4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"/>
                  <a:gd name="T20" fmla="*/ 47 w 4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">
                    <a:moveTo>
                      <a:pt x="46" y="0"/>
                    </a:moveTo>
                    <a:lnTo>
                      <a:pt x="33" y="1"/>
                    </a:lnTo>
                    <a:lnTo>
                      <a:pt x="28" y="1"/>
                    </a:lnTo>
                    <a:lnTo>
                      <a:pt x="15" y="3"/>
                    </a:lnTo>
                    <a:lnTo>
                      <a:pt x="11" y="4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2508" y="2012"/>
                <a:ext cx="11" cy="3"/>
              </a:xfrm>
              <a:custGeom>
                <a:avLst/>
                <a:gdLst>
                  <a:gd name="T0" fmla="*/ 0 w 23"/>
                  <a:gd name="T1" fmla="*/ 0 h 5"/>
                  <a:gd name="T2" fmla="*/ 0 w 23"/>
                  <a:gd name="T3" fmla="*/ 1 h 5"/>
                  <a:gd name="T4" fmla="*/ 0 w 23"/>
                  <a:gd name="T5" fmla="*/ 1 h 5"/>
                  <a:gd name="T6" fmla="*/ 0 w 23"/>
                  <a:gd name="T7" fmla="*/ 1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5"/>
                  <a:gd name="T14" fmla="*/ 23 w 2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5">
                    <a:moveTo>
                      <a:pt x="22" y="0"/>
                    </a:moveTo>
                    <a:lnTo>
                      <a:pt x="14" y="1"/>
                    </a:lnTo>
                    <a:lnTo>
                      <a:pt x="9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2492" y="2017"/>
                <a:ext cx="21" cy="11"/>
              </a:xfrm>
              <a:custGeom>
                <a:avLst/>
                <a:gdLst>
                  <a:gd name="T0" fmla="*/ 0 w 46"/>
                  <a:gd name="T1" fmla="*/ 0 h 20"/>
                  <a:gd name="T2" fmla="*/ 0 w 46"/>
                  <a:gd name="T3" fmla="*/ 1 h 20"/>
                  <a:gd name="T4" fmla="*/ 0 w 46"/>
                  <a:gd name="T5" fmla="*/ 1 h 20"/>
                  <a:gd name="T6" fmla="*/ 0 w 46"/>
                  <a:gd name="T7" fmla="*/ 1 h 20"/>
                  <a:gd name="T8" fmla="*/ 0 w 46"/>
                  <a:gd name="T9" fmla="*/ 1 h 20"/>
                  <a:gd name="T10" fmla="*/ 0 w 46"/>
                  <a:gd name="T11" fmla="*/ 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20"/>
                  <a:gd name="T20" fmla="*/ 46 w 4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20">
                    <a:moveTo>
                      <a:pt x="45" y="0"/>
                    </a:moveTo>
                    <a:lnTo>
                      <a:pt x="37" y="3"/>
                    </a:lnTo>
                    <a:lnTo>
                      <a:pt x="29" y="6"/>
                    </a:lnTo>
                    <a:lnTo>
                      <a:pt x="21" y="9"/>
                    </a:lnTo>
                    <a:lnTo>
                      <a:pt x="9" y="15"/>
                    </a:lnTo>
                    <a:lnTo>
                      <a:pt x="0" y="19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2517" y="2025"/>
                <a:ext cx="16" cy="5"/>
              </a:xfrm>
              <a:custGeom>
                <a:avLst/>
                <a:gdLst>
                  <a:gd name="T0" fmla="*/ 0 w 35"/>
                  <a:gd name="T1" fmla="*/ 0 h 9"/>
                  <a:gd name="T2" fmla="*/ 0 w 35"/>
                  <a:gd name="T3" fmla="*/ 0 h 9"/>
                  <a:gd name="T4" fmla="*/ 0 w 35"/>
                  <a:gd name="T5" fmla="*/ 1 h 9"/>
                  <a:gd name="T6" fmla="*/ 0 w 35"/>
                  <a:gd name="T7" fmla="*/ 1 h 9"/>
                  <a:gd name="T8" fmla="*/ 0 w 35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9"/>
                  <a:gd name="T17" fmla="*/ 35 w 3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9">
                    <a:moveTo>
                      <a:pt x="34" y="0"/>
                    </a:moveTo>
                    <a:lnTo>
                      <a:pt x="30" y="0"/>
                    </a:lnTo>
                    <a:lnTo>
                      <a:pt x="22" y="2"/>
                    </a:lnTo>
                    <a:lnTo>
                      <a:pt x="13" y="4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2533" y="2092"/>
                <a:ext cx="17" cy="13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1 h 23"/>
                  <a:gd name="T4" fmla="*/ 0 w 36"/>
                  <a:gd name="T5" fmla="*/ 1 h 23"/>
                  <a:gd name="T6" fmla="*/ 0 w 36"/>
                  <a:gd name="T7" fmla="*/ 1 h 23"/>
                  <a:gd name="T8" fmla="*/ 0 w 36"/>
                  <a:gd name="T9" fmla="*/ 1 h 23"/>
                  <a:gd name="T10" fmla="*/ 0 w 36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3"/>
                  <a:gd name="T20" fmla="*/ 36 w 3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3">
                    <a:moveTo>
                      <a:pt x="35" y="0"/>
                    </a:moveTo>
                    <a:lnTo>
                      <a:pt x="32" y="4"/>
                    </a:lnTo>
                    <a:lnTo>
                      <a:pt x="25" y="10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2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2526" y="2096"/>
                <a:ext cx="29" cy="14"/>
              </a:xfrm>
              <a:custGeom>
                <a:avLst/>
                <a:gdLst>
                  <a:gd name="T0" fmla="*/ 0 w 63"/>
                  <a:gd name="T1" fmla="*/ 0 h 26"/>
                  <a:gd name="T2" fmla="*/ 0 w 63"/>
                  <a:gd name="T3" fmla="*/ 1 h 26"/>
                  <a:gd name="T4" fmla="*/ 0 w 63"/>
                  <a:gd name="T5" fmla="*/ 1 h 26"/>
                  <a:gd name="T6" fmla="*/ 0 w 63"/>
                  <a:gd name="T7" fmla="*/ 1 h 26"/>
                  <a:gd name="T8" fmla="*/ 0 w 63"/>
                  <a:gd name="T9" fmla="*/ 1 h 26"/>
                  <a:gd name="T10" fmla="*/ 0 w 63"/>
                  <a:gd name="T11" fmla="*/ 1 h 26"/>
                  <a:gd name="T12" fmla="*/ 0 w 63"/>
                  <a:gd name="T13" fmla="*/ 1 h 26"/>
                  <a:gd name="T14" fmla="*/ 0 w 63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26"/>
                  <a:gd name="T26" fmla="*/ 63 w 63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26">
                    <a:moveTo>
                      <a:pt x="62" y="0"/>
                    </a:moveTo>
                    <a:lnTo>
                      <a:pt x="58" y="4"/>
                    </a:lnTo>
                    <a:lnTo>
                      <a:pt x="51" y="10"/>
                    </a:lnTo>
                    <a:lnTo>
                      <a:pt x="42" y="14"/>
                    </a:lnTo>
                    <a:lnTo>
                      <a:pt x="34" y="18"/>
                    </a:lnTo>
                    <a:lnTo>
                      <a:pt x="21" y="22"/>
                    </a:lnTo>
                    <a:lnTo>
                      <a:pt x="9" y="25"/>
                    </a:lnTo>
                    <a:lnTo>
                      <a:pt x="0" y="2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2519" y="2106"/>
                <a:ext cx="38" cy="15"/>
              </a:xfrm>
              <a:custGeom>
                <a:avLst/>
                <a:gdLst>
                  <a:gd name="T0" fmla="*/ 0 w 82"/>
                  <a:gd name="T1" fmla="*/ 0 h 26"/>
                  <a:gd name="T2" fmla="*/ 0 w 82"/>
                  <a:gd name="T3" fmla="*/ 1 h 26"/>
                  <a:gd name="T4" fmla="*/ 0 w 82"/>
                  <a:gd name="T5" fmla="*/ 1 h 26"/>
                  <a:gd name="T6" fmla="*/ 0 w 82"/>
                  <a:gd name="T7" fmla="*/ 1 h 26"/>
                  <a:gd name="T8" fmla="*/ 0 w 82"/>
                  <a:gd name="T9" fmla="*/ 1 h 26"/>
                  <a:gd name="T10" fmla="*/ 0 w 82"/>
                  <a:gd name="T11" fmla="*/ 1 h 26"/>
                  <a:gd name="T12" fmla="*/ 0 w 82"/>
                  <a:gd name="T13" fmla="*/ 1 h 26"/>
                  <a:gd name="T14" fmla="*/ 0 w 82"/>
                  <a:gd name="T15" fmla="*/ 1 h 26"/>
                  <a:gd name="T16" fmla="*/ 0 w 82"/>
                  <a:gd name="T17" fmla="*/ 1 h 26"/>
                  <a:gd name="T18" fmla="*/ 0 w 82"/>
                  <a:gd name="T19" fmla="*/ 1 h 26"/>
                  <a:gd name="T20" fmla="*/ 0 w 82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26"/>
                  <a:gd name="T35" fmla="*/ 82 w 82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26">
                    <a:moveTo>
                      <a:pt x="81" y="0"/>
                    </a:moveTo>
                    <a:lnTo>
                      <a:pt x="73" y="6"/>
                    </a:lnTo>
                    <a:lnTo>
                      <a:pt x="65" y="11"/>
                    </a:lnTo>
                    <a:lnTo>
                      <a:pt x="57" y="14"/>
                    </a:lnTo>
                    <a:lnTo>
                      <a:pt x="44" y="18"/>
                    </a:lnTo>
                    <a:lnTo>
                      <a:pt x="36" y="20"/>
                    </a:lnTo>
                    <a:lnTo>
                      <a:pt x="27" y="22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0" y="24"/>
                    </a:lnTo>
                    <a:lnTo>
                      <a:pt x="0" y="2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2470" y="2047"/>
                <a:ext cx="92" cy="73"/>
              </a:xfrm>
              <a:custGeom>
                <a:avLst/>
                <a:gdLst>
                  <a:gd name="T0" fmla="*/ 0 w 200"/>
                  <a:gd name="T1" fmla="*/ 0 h 133"/>
                  <a:gd name="T2" fmla="*/ 0 w 200"/>
                  <a:gd name="T3" fmla="*/ 1 h 133"/>
                  <a:gd name="T4" fmla="*/ 0 w 200"/>
                  <a:gd name="T5" fmla="*/ 1 h 133"/>
                  <a:gd name="T6" fmla="*/ 0 w 200"/>
                  <a:gd name="T7" fmla="*/ 1 h 133"/>
                  <a:gd name="T8" fmla="*/ 0 w 200"/>
                  <a:gd name="T9" fmla="*/ 1 h 133"/>
                  <a:gd name="T10" fmla="*/ 0 w 200"/>
                  <a:gd name="T11" fmla="*/ 1 h 133"/>
                  <a:gd name="T12" fmla="*/ 0 w 200"/>
                  <a:gd name="T13" fmla="*/ 1 h 133"/>
                  <a:gd name="T14" fmla="*/ 0 w 200"/>
                  <a:gd name="T15" fmla="*/ 1 h 133"/>
                  <a:gd name="T16" fmla="*/ 0 w 200"/>
                  <a:gd name="T17" fmla="*/ 1 h 133"/>
                  <a:gd name="T18" fmla="*/ 0 w 200"/>
                  <a:gd name="T19" fmla="*/ 1 h 133"/>
                  <a:gd name="T20" fmla="*/ 0 w 200"/>
                  <a:gd name="T21" fmla="*/ 1 h 133"/>
                  <a:gd name="T22" fmla="*/ 0 w 200"/>
                  <a:gd name="T23" fmla="*/ 1 h 133"/>
                  <a:gd name="T24" fmla="*/ 0 w 200"/>
                  <a:gd name="T25" fmla="*/ 1 h 133"/>
                  <a:gd name="T26" fmla="*/ 0 w 200"/>
                  <a:gd name="T27" fmla="*/ 1 h 133"/>
                  <a:gd name="T28" fmla="*/ 0 w 200"/>
                  <a:gd name="T29" fmla="*/ 1 h 133"/>
                  <a:gd name="T30" fmla="*/ 0 w 200"/>
                  <a:gd name="T31" fmla="*/ 1 h 133"/>
                  <a:gd name="T32" fmla="*/ 0 w 200"/>
                  <a:gd name="T33" fmla="*/ 1 h 133"/>
                  <a:gd name="T34" fmla="*/ 0 w 200"/>
                  <a:gd name="T35" fmla="*/ 1 h 133"/>
                  <a:gd name="T36" fmla="*/ 0 w 200"/>
                  <a:gd name="T37" fmla="*/ 1 h 133"/>
                  <a:gd name="T38" fmla="*/ 0 w 200"/>
                  <a:gd name="T39" fmla="*/ 1 h 133"/>
                  <a:gd name="T40" fmla="*/ 0 w 200"/>
                  <a:gd name="T41" fmla="*/ 1 h 133"/>
                  <a:gd name="T42" fmla="*/ 0 w 200"/>
                  <a:gd name="T43" fmla="*/ 1 h 133"/>
                  <a:gd name="T44" fmla="*/ 0 w 200"/>
                  <a:gd name="T45" fmla="*/ 1 h 133"/>
                  <a:gd name="T46" fmla="*/ 0 w 200"/>
                  <a:gd name="T47" fmla="*/ 1 h 133"/>
                  <a:gd name="T48" fmla="*/ 0 w 200"/>
                  <a:gd name="T49" fmla="*/ 1 h 133"/>
                  <a:gd name="T50" fmla="*/ 0 w 200"/>
                  <a:gd name="T51" fmla="*/ 1 h 133"/>
                  <a:gd name="T52" fmla="*/ 0 w 200"/>
                  <a:gd name="T53" fmla="*/ 1 h 133"/>
                  <a:gd name="T54" fmla="*/ 0 w 200"/>
                  <a:gd name="T55" fmla="*/ 1 h 133"/>
                  <a:gd name="T56" fmla="*/ 0 w 200"/>
                  <a:gd name="T57" fmla="*/ 1 h 133"/>
                  <a:gd name="T58" fmla="*/ 0 w 200"/>
                  <a:gd name="T59" fmla="*/ 1 h 133"/>
                  <a:gd name="T60" fmla="*/ 0 w 200"/>
                  <a:gd name="T61" fmla="*/ 1 h 133"/>
                  <a:gd name="T62" fmla="*/ 0 w 200"/>
                  <a:gd name="T63" fmla="*/ 1 h 133"/>
                  <a:gd name="T64" fmla="*/ 0 w 200"/>
                  <a:gd name="T65" fmla="*/ 1 h 133"/>
                  <a:gd name="T66" fmla="*/ 0 w 200"/>
                  <a:gd name="T67" fmla="*/ 1 h 1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"/>
                  <a:gd name="T103" fmla="*/ 0 h 133"/>
                  <a:gd name="T104" fmla="*/ 200 w 200"/>
                  <a:gd name="T105" fmla="*/ 133 h 1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" h="133">
                    <a:moveTo>
                      <a:pt x="0" y="0"/>
                    </a:moveTo>
                    <a:lnTo>
                      <a:pt x="9" y="15"/>
                    </a:lnTo>
                    <a:lnTo>
                      <a:pt x="14" y="22"/>
                    </a:lnTo>
                    <a:lnTo>
                      <a:pt x="20" y="29"/>
                    </a:lnTo>
                    <a:lnTo>
                      <a:pt x="29" y="40"/>
                    </a:lnTo>
                    <a:lnTo>
                      <a:pt x="37" y="52"/>
                    </a:lnTo>
                    <a:lnTo>
                      <a:pt x="44" y="64"/>
                    </a:lnTo>
                    <a:lnTo>
                      <a:pt x="47" y="72"/>
                    </a:lnTo>
                    <a:lnTo>
                      <a:pt x="53" y="82"/>
                    </a:lnTo>
                    <a:lnTo>
                      <a:pt x="58" y="90"/>
                    </a:lnTo>
                    <a:lnTo>
                      <a:pt x="65" y="101"/>
                    </a:lnTo>
                    <a:lnTo>
                      <a:pt x="70" y="108"/>
                    </a:lnTo>
                    <a:lnTo>
                      <a:pt x="77" y="114"/>
                    </a:lnTo>
                    <a:lnTo>
                      <a:pt x="81" y="118"/>
                    </a:lnTo>
                    <a:lnTo>
                      <a:pt x="87" y="123"/>
                    </a:lnTo>
                    <a:lnTo>
                      <a:pt x="92" y="126"/>
                    </a:lnTo>
                    <a:lnTo>
                      <a:pt x="96" y="128"/>
                    </a:lnTo>
                    <a:lnTo>
                      <a:pt x="102" y="130"/>
                    </a:lnTo>
                    <a:lnTo>
                      <a:pt x="109" y="131"/>
                    </a:lnTo>
                    <a:lnTo>
                      <a:pt x="119" y="132"/>
                    </a:lnTo>
                    <a:lnTo>
                      <a:pt x="129" y="130"/>
                    </a:lnTo>
                    <a:lnTo>
                      <a:pt x="137" y="128"/>
                    </a:lnTo>
                    <a:lnTo>
                      <a:pt x="141" y="126"/>
                    </a:lnTo>
                    <a:lnTo>
                      <a:pt x="145" y="124"/>
                    </a:lnTo>
                    <a:lnTo>
                      <a:pt x="153" y="120"/>
                    </a:lnTo>
                    <a:lnTo>
                      <a:pt x="161" y="116"/>
                    </a:lnTo>
                    <a:lnTo>
                      <a:pt x="174" y="109"/>
                    </a:lnTo>
                    <a:lnTo>
                      <a:pt x="177" y="106"/>
                    </a:lnTo>
                    <a:lnTo>
                      <a:pt x="185" y="101"/>
                    </a:lnTo>
                    <a:lnTo>
                      <a:pt x="193" y="96"/>
                    </a:lnTo>
                    <a:lnTo>
                      <a:pt x="195" y="92"/>
                    </a:lnTo>
                    <a:lnTo>
                      <a:pt x="196" y="88"/>
                    </a:lnTo>
                    <a:lnTo>
                      <a:pt x="197" y="85"/>
                    </a:lnTo>
                    <a:lnTo>
                      <a:pt x="199" y="8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2478" y="2068"/>
                <a:ext cx="19" cy="16"/>
              </a:xfrm>
              <a:custGeom>
                <a:avLst/>
                <a:gdLst>
                  <a:gd name="T0" fmla="*/ 0 w 41"/>
                  <a:gd name="T1" fmla="*/ 0 h 29"/>
                  <a:gd name="T2" fmla="*/ 0 w 41"/>
                  <a:gd name="T3" fmla="*/ 1 h 29"/>
                  <a:gd name="T4" fmla="*/ 0 w 41"/>
                  <a:gd name="T5" fmla="*/ 1 h 29"/>
                  <a:gd name="T6" fmla="*/ 0 w 41"/>
                  <a:gd name="T7" fmla="*/ 1 h 29"/>
                  <a:gd name="T8" fmla="*/ 0 w 41"/>
                  <a:gd name="T9" fmla="*/ 1 h 29"/>
                  <a:gd name="T10" fmla="*/ 0 w 41"/>
                  <a:gd name="T11" fmla="*/ 1 h 29"/>
                  <a:gd name="T12" fmla="*/ 0 w 41"/>
                  <a:gd name="T13" fmla="*/ 1 h 29"/>
                  <a:gd name="T14" fmla="*/ 0 w 41"/>
                  <a:gd name="T15" fmla="*/ 1 h 29"/>
                  <a:gd name="T16" fmla="*/ 0 w 41"/>
                  <a:gd name="T17" fmla="*/ 1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9"/>
                  <a:gd name="T29" fmla="*/ 41 w 4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9">
                    <a:moveTo>
                      <a:pt x="0" y="0"/>
                    </a:moveTo>
                    <a:lnTo>
                      <a:pt x="7" y="3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23" y="16"/>
                    </a:lnTo>
                    <a:lnTo>
                      <a:pt x="26" y="18"/>
                    </a:lnTo>
                    <a:lnTo>
                      <a:pt x="29" y="21"/>
                    </a:lnTo>
                    <a:lnTo>
                      <a:pt x="33" y="24"/>
                    </a:lnTo>
                    <a:lnTo>
                      <a:pt x="40" y="2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2476" y="2100"/>
                <a:ext cx="33" cy="12"/>
              </a:xfrm>
              <a:custGeom>
                <a:avLst/>
                <a:gdLst>
                  <a:gd name="T0" fmla="*/ 0 w 71"/>
                  <a:gd name="T1" fmla="*/ 1 h 22"/>
                  <a:gd name="T2" fmla="*/ 0 w 71"/>
                  <a:gd name="T3" fmla="*/ 1 h 22"/>
                  <a:gd name="T4" fmla="*/ 0 w 71"/>
                  <a:gd name="T5" fmla="*/ 1 h 22"/>
                  <a:gd name="T6" fmla="*/ 0 w 71"/>
                  <a:gd name="T7" fmla="*/ 1 h 22"/>
                  <a:gd name="T8" fmla="*/ 0 w 71"/>
                  <a:gd name="T9" fmla="*/ 1 h 22"/>
                  <a:gd name="T10" fmla="*/ 0 w 71"/>
                  <a:gd name="T11" fmla="*/ 1 h 22"/>
                  <a:gd name="T12" fmla="*/ 0 w 71"/>
                  <a:gd name="T13" fmla="*/ 1 h 22"/>
                  <a:gd name="T14" fmla="*/ 0 w 71"/>
                  <a:gd name="T15" fmla="*/ 1 h 22"/>
                  <a:gd name="T16" fmla="*/ 0 w 71"/>
                  <a:gd name="T17" fmla="*/ 1 h 22"/>
                  <a:gd name="T18" fmla="*/ 0 w 71"/>
                  <a:gd name="T19" fmla="*/ 1 h 22"/>
                  <a:gd name="T20" fmla="*/ 0 w 71"/>
                  <a:gd name="T21" fmla="*/ 1 h 22"/>
                  <a:gd name="T22" fmla="*/ 0 w 71"/>
                  <a:gd name="T23" fmla="*/ 1 h 22"/>
                  <a:gd name="T24" fmla="*/ 0 w 71"/>
                  <a:gd name="T25" fmla="*/ 1 h 22"/>
                  <a:gd name="T26" fmla="*/ 0 w 71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22"/>
                  <a:gd name="T44" fmla="*/ 71 w 71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22">
                    <a:moveTo>
                      <a:pt x="70" y="15"/>
                    </a:moveTo>
                    <a:lnTo>
                      <a:pt x="64" y="17"/>
                    </a:lnTo>
                    <a:lnTo>
                      <a:pt x="60" y="18"/>
                    </a:lnTo>
                    <a:lnTo>
                      <a:pt x="56" y="19"/>
                    </a:lnTo>
                    <a:lnTo>
                      <a:pt x="48" y="21"/>
                    </a:lnTo>
                    <a:lnTo>
                      <a:pt x="42" y="20"/>
                    </a:lnTo>
                    <a:lnTo>
                      <a:pt x="38" y="19"/>
                    </a:lnTo>
                    <a:lnTo>
                      <a:pt x="33" y="17"/>
                    </a:lnTo>
                    <a:lnTo>
                      <a:pt x="27" y="15"/>
                    </a:lnTo>
                    <a:lnTo>
                      <a:pt x="22" y="13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2594" y="2087"/>
                <a:ext cx="50" cy="37"/>
              </a:xfrm>
              <a:custGeom>
                <a:avLst/>
                <a:gdLst>
                  <a:gd name="T0" fmla="*/ 0 w 110"/>
                  <a:gd name="T1" fmla="*/ 0 h 68"/>
                  <a:gd name="T2" fmla="*/ 0 w 110"/>
                  <a:gd name="T3" fmla="*/ 1 h 68"/>
                  <a:gd name="T4" fmla="*/ 0 w 110"/>
                  <a:gd name="T5" fmla="*/ 1 h 68"/>
                  <a:gd name="T6" fmla="*/ 0 w 110"/>
                  <a:gd name="T7" fmla="*/ 1 h 68"/>
                  <a:gd name="T8" fmla="*/ 0 w 110"/>
                  <a:gd name="T9" fmla="*/ 1 h 68"/>
                  <a:gd name="T10" fmla="*/ 0 w 110"/>
                  <a:gd name="T11" fmla="*/ 1 h 68"/>
                  <a:gd name="T12" fmla="*/ 0 w 110"/>
                  <a:gd name="T13" fmla="*/ 1 h 68"/>
                  <a:gd name="T14" fmla="*/ 0 w 110"/>
                  <a:gd name="T15" fmla="*/ 1 h 68"/>
                  <a:gd name="T16" fmla="*/ 0 w 110"/>
                  <a:gd name="T17" fmla="*/ 1 h 68"/>
                  <a:gd name="T18" fmla="*/ 0 w 110"/>
                  <a:gd name="T19" fmla="*/ 1 h 68"/>
                  <a:gd name="T20" fmla="*/ 0 w 110"/>
                  <a:gd name="T21" fmla="*/ 1 h 68"/>
                  <a:gd name="T22" fmla="*/ 0 w 110"/>
                  <a:gd name="T23" fmla="*/ 1 h 68"/>
                  <a:gd name="T24" fmla="*/ 0 w 110"/>
                  <a:gd name="T25" fmla="*/ 1 h 68"/>
                  <a:gd name="T26" fmla="*/ 0 w 110"/>
                  <a:gd name="T27" fmla="*/ 1 h 68"/>
                  <a:gd name="T28" fmla="*/ 0 w 110"/>
                  <a:gd name="T29" fmla="*/ 1 h 68"/>
                  <a:gd name="T30" fmla="*/ 0 w 110"/>
                  <a:gd name="T31" fmla="*/ 1 h 68"/>
                  <a:gd name="T32" fmla="*/ 0 w 110"/>
                  <a:gd name="T33" fmla="*/ 1 h 68"/>
                  <a:gd name="T34" fmla="*/ 0 w 110"/>
                  <a:gd name="T35" fmla="*/ 1 h 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68"/>
                  <a:gd name="T56" fmla="*/ 110 w 110"/>
                  <a:gd name="T57" fmla="*/ 68 h 6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68">
                    <a:moveTo>
                      <a:pt x="109" y="0"/>
                    </a:moveTo>
                    <a:lnTo>
                      <a:pt x="101" y="6"/>
                    </a:lnTo>
                    <a:lnTo>
                      <a:pt x="93" y="12"/>
                    </a:lnTo>
                    <a:lnTo>
                      <a:pt x="85" y="18"/>
                    </a:lnTo>
                    <a:lnTo>
                      <a:pt x="81" y="22"/>
                    </a:lnTo>
                    <a:lnTo>
                      <a:pt x="78" y="25"/>
                    </a:lnTo>
                    <a:lnTo>
                      <a:pt x="70" y="31"/>
                    </a:lnTo>
                    <a:lnTo>
                      <a:pt x="66" y="35"/>
                    </a:lnTo>
                    <a:lnTo>
                      <a:pt x="62" y="38"/>
                    </a:lnTo>
                    <a:lnTo>
                      <a:pt x="59" y="40"/>
                    </a:lnTo>
                    <a:lnTo>
                      <a:pt x="54" y="43"/>
                    </a:lnTo>
                    <a:lnTo>
                      <a:pt x="46" y="48"/>
                    </a:lnTo>
                    <a:lnTo>
                      <a:pt x="38" y="53"/>
                    </a:lnTo>
                    <a:lnTo>
                      <a:pt x="32" y="57"/>
                    </a:lnTo>
                    <a:lnTo>
                      <a:pt x="22" y="61"/>
                    </a:lnTo>
                    <a:lnTo>
                      <a:pt x="9" y="65"/>
                    </a:lnTo>
                    <a:lnTo>
                      <a:pt x="5" y="66"/>
                    </a:lnTo>
                    <a:lnTo>
                      <a:pt x="0" y="6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2553" y="2131"/>
                <a:ext cx="26" cy="17"/>
              </a:xfrm>
              <a:custGeom>
                <a:avLst/>
                <a:gdLst>
                  <a:gd name="T0" fmla="*/ 0 w 58"/>
                  <a:gd name="T1" fmla="*/ 0 h 31"/>
                  <a:gd name="T2" fmla="*/ 0 w 58"/>
                  <a:gd name="T3" fmla="*/ 1 h 31"/>
                  <a:gd name="T4" fmla="*/ 0 w 58"/>
                  <a:gd name="T5" fmla="*/ 1 h 31"/>
                  <a:gd name="T6" fmla="*/ 0 w 58"/>
                  <a:gd name="T7" fmla="*/ 1 h 31"/>
                  <a:gd name="T8" fmla="*/ 0 w 58"/>
                  <a:gd name="T9" fmla="*/ 1 h 31"/>
                  <a:gd name="T10" fmla="*/ 0 w 58"/>
                  <a:gd name="T11" fmla="*/ 1 h 31"/>
                  <a:gd name="T12" fmla="*/ 0 w 58"/>
                  <a:gd name="T13" fmla="*/ 1 h 31"/>
                  <a:gd name="T14" fmla="*/ 0 w 58"/>
                  <a:gd name="T15" fmla="*/ 1 h 31"/>
                  <a:gd name="T16" fmla="*/ 0 w 58"/>
                  <a:gd name="T17" fmla="*/ 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31"/>
                  <a:gd name="T29" fmla="*/ 58 w 5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31">
                    <a:moveTo>
                      <a:pt x="57" y="0"/>
                    </a:moveTo>
                    <a:lnTo>
                      <a:pt x="50" y="6"/>
                    </a:lnTo>
                    <a:lnTo>
                      <a:pt x="45" y="10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1" y="23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0" y="3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2562" y="2124"/>
                <a:ext cx="51" cy="62"/>
              </a:xfrm>
              <a:custGeom>
                <a:avLst/>
                <a:gdLst>
                  <a:gd name="T0" fmla="*/ 0 w 111"/>
                  <a:gd name="T1" fmla="*/ 0 h 113"/>
                  <a:gd name="T2" fmla="*/ 0 w 111"/>
                  <a:gd name="T3" fmla="*/ 1 h 113"/>
                  <a:gd name="T4" fmla="*/ 0 w 111"/>
                  <a:gd name="T5" fmla="*/ 1 h 113"/>
                  <a:gd name="T6" fmla="*/ 0 w 111"/>
                  <a:gd name="T7" fmla="*/ 1 h 113"/>
                  <a:gd name="T8" fmla="*/ 0 w 111"/>
                  <a:gd name="T9" fmla="*/ 1 h 113"/>
                  <a:gd name="T10" fmla="*/ 0 w 111"/>
                  <a:gd name="T11" fmla="*/ 1 h 113"/>
                  <a:gd name="T12" fmla="*/ 0 w 111"/>
                  <a:gd name="T13" fmla="*/ 1 h 113"/>
                  <a:gd name="T14" fmla="*/ 0 w 111"/>
                  <a:gd name="T15" fmla="*/ 1 h 113"/>
                  <a:gd name="T16" fmla="*/ 0 w 111"/>
                  <a:gd name="T17" fmla="*/ 1 h 113"/>
                  <a:gd name="T18" fmla="*/ 0 w 111"/>
                  <a:gd name="T19" fmla="*/ 1 h 113"/>
                  <a:gd name="T20" fmla="*/ 0 w 111"/>
                  <a:gd name="T21" fmla="*/ 1 h 113"/>
                  <a:gd name="T22" fmla="*/ 0 w 111"/>
                  <a:gd name="T23" fmla="*/ 1 h 113"/>
                  <a:gd name="T24" fmla="*/ 0 w 111"/>
                  <a:gd name="T25" fmla="*/ 1 h 113"/>
                  <a:gd name="T26" fmla="*/ 0 w 111"/>
                  <a:gd name="T27" fmla="*/ 1 h 113"/>
                  <a:gd name="T28" fmla="*/ 0 w 111"/>
                  <a:gd name="T29" fmla="*/ 1 h 113"/>
                  <a:gd name="T30" fmla="*/ 0 w 111"/>
                  <a:gd name="T31" fmla="*/ 1 h 113"/>
                  <a:gd name="T32" fmla="*/ 0 w 111"/>
                  <a:gd name="T33" fmla="*/ 1 h 113"/>
                  <a:gd name="T34" fmla="*/ 0 w 111"/>
                  <a:gd name="T35" fmla="*/ 1 h 113"/>
                  <a:gd name="T36" fmla="*/ 0 w 111"/>
                  <a:gd name="T37" fmla="*/ 1 h 113"/>
                  <a:gd name="T38" fmla="*/ 0 w 111"/>
                  <a:gd name="T39" fmla="*/ 1 h 1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1"/>
                  <a:gd name="T61" fmla="*/ 0 h 113"/>
                  <a:gd name="T62" fmla="*/ 111 w 111"/>
                  <a:gd name="T63" fmla="*/ 113 h 1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1" h="113">
                    <a:moveTo>
                      <a:pt x="110" y="0"/>
                    </a:moveTo>
                    <a:lnTo>
                      <a:pt x="110" y="8"/>
                    </a:lnTo>
                    <a:lnTo>
                      <a:pt x="109" y="13"/>
                    </a:lnTo>
                    <a:lnTo>
                      <a:pt x="107" y="20"/>
                    </a:lnTo>
                    <a:lnTo>
                      <a:pt x="104" y="26"/>
                    </a:lnTo>
                    <a:lnTo>
                      <a:pt x="100" y="32"/>
                    </a:lnTo>
                    <a:lnTo>
                      <a:pt x="96" y="38"/>
                    </a:lnTo>
                    <a:lnTo>
                      <a:pt x="93" y="42"/>
                    </a:lnTo>
                    <a:lnTo>
                      <a:pt x="85" y="51"/>
                    </a:lnTo>
                    <a:lnTo>
                      <a:pt x="81" y="55"/>
                    </a:lnTo>
                    <a:lnTo>
                      <a:pt x="77" y="59"/>
                    </a:lnTo>
                    <a:lnTo>
                      <a:pt x="69" y="64"/>
                    </a:lnTo>
                    <a:lnTo>
                      <a:pt x="58" y="74"/>
                    </a:lnTo>
                    <a:lnTo>
                      <a:pt x="50" y="80"/>
                    </a:lnTo>
                    <a:lnTo>
                      <a:pt x="46" y="82"/>
                    </a:lnTo>
                    <a:lnTo>
                      <a:pt x="38" y="88"/>
                    </a:lnTo>
                    <a:lnTo>
                      <a:pt x="30" y="94"/>
                    </a:lnTo>
                    <a:lnTo>
                      <a:pt x="23" y="99"/>
                    </a:lnTo>
                    <a:lnTo>
                      <a:pt x="11" y="107"/>
                    </a:lnTo>
                    <a:lnTo>
                      <a:pt x="0" y="1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2522" y="2303"/>
                <a:ext cx="6" cy="2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0 w 13"/>
                  <a:gd name="T5" fmla="*/ 1 h 4"/>
                  <a:gd name="T6" fmla="*/ 0 w 13"/>
                  <a:gd name="T7" fmla="*/ 1 h 4"/>
                  <a:gd name="T8" fmla="*/ 0 w 13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2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2548" y="2309"/>
                <a:ext cx="13" cy="2"/>
              </a:xfrm>
              <a:custGeom>
                <a:avLst/>
                <a:gdLst>
                  <a:gd name="T0" fmla="*/ 0 w 28"/>
                  <a:gd name="T1" fmla="*/ 1 h 4"/>
                  <a:gd name="T2" fmla="*/ 0 w 28"/>
                  <a:gd name="T3" fmla="*/ 1 h 4"/>
                  <a:gd name="T4" fmla="*/ 0 w 28"/>
                  <a:gd name="T5" fmla="*/ 1 h 4"/>
                  <a:gd name="T6" fmla="*/ 0 w 2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4"/>
                  <a:gd name="T14" fmla="*/ 28 w 2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4">
                    <a:moveTo>
                      <a:pt x="27" y="3"/>
                    </a:moveTo>
                    <a:lnTo>
                      <a:pt x="18" y="1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2529" y="2300"/>
                <a:ext cx="49" cy="8"/>
              </a:xfrm>
              <a:custGeom>
                <a:avLst/>
                <a:gdLst>
                  <a:gd name="T0" fmla="*/ 0 w 106"/>
                  <a:gd name="T1" fmla="*/ 0 h 14"/>
                  <a:gd name="T2" fmla="*/ 0 w 106"/>
                  <a:gd name="T3" fmla="*/ 1 h 14"/>
                  <a:gd name="T4" fmla="*/ 0 w 106"/>
                  <a:gd name="T5" fmla="*/ 1 h 14"/>
                  <a:gd name="T6" fmla="*/ 0 w 106"/>
                  <a:gd name="T7" fmla="*/ 1 h 14"/>
                  <a:gd name="T8" fmla="*/ 0 w 106"/>
                  <a:gd name="T9" fmla="*/ 1 h 14"/>
                  <a:gd name="T10" fmla="*/ 0 w 106"/>
                  <a:gd name="T11" fmla="*/ 1 h 14"/>
                  <a:gd name="T12" fmla="*/ 0 w 106"/>
                  <a:gd name="T13" fmla="*/ 1 h 14"/>
                  <a:gd name="T14" fmla="*/ 0 w 106"/>
                  <a:gd name="T15" fmla="*/ 1 h 14"/>
                  <a:gd name="T16" fmla="*/ 0 w 106"/>
                  <a:gd name="T17" fmla="*/ 1 h 14"/>
                  <a:gd name="T18" fmla="*/ 0 w 106"/>
                  <a:gd name="T19" fmla="*/ 1 h 14"/>
                  <a:gd name="T20" fmla="*/ 0 w 106"/>
                  <a:gd name="T21" fmla="*/ 1 h 14"/>
                  <a:gd name="T22" fmla="*/ 0 w 106"/>
                  <a:gd name="T23" fmla="*/ 1 h 14"/>
                  <a:gd name="T24" fmla="*/ 0 w 106"/>
                  <a:gd name="T25" fmla="*/ 1 h 14"/>
                  <a:gd name="T26" fmla="*/ 0 w 106"/>
                  <a:gd name="T27" fmla="*/ 1 h 14"/>
                  <a:gd name="T28" fmla="*/ 0 w 106"/>
                  <a:gd name="T29" fmla="*/ 1 h 14"/>
                  <a:gd name="T30" fmla="*/ 0 w 106"/>
                  <a:gd name="T31" fmla="*/ 1 h 14"/>
                  <a:gd name="T32" fmla="*/ 0 w 106"/>
                  <a:gd name="T33" fmla="*/ 1 h 14"/>
                  <a:gd name="T34" fmla="*/ 0 w 106"/>
                  <a:gd name="T35" fmla="*/ 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6"/>
                  <a:gd name="T55" fmla="*/ 0 h 14"/>
                  <a:gd name="T56" fmla="*/ 106 w 10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6" h="14">
                    <a:moveTo>
                      <a:pt x="105" y="0"/>
                    </a:moveTo>
                    <a:lnTo>
                      <a:pt x="92" y="3"/>
                    </a:lnTo>
                    <a:lnTo>
                      <a:pt x="79" y="5"/>
                    </a:lnTo>
                    <a:lnTo>
                      <a:pt x="70" y="6"/>
                    </a:lnTo>
                    <a:lnTo>
                      <a:pt x="66" y="5"/>
                    </a:lnTo>
                    <a:lnTo>
                      <a:pt x="62" y="6"/>
                    </a:lnTo>
                    <a:lnTo>
                      <a:pt x="57" y="5"/>
                    </a:lnTo>
                    <a:lnTo>
                      <a:pt x="52" y="5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8"/>
                    </a:lnTo>
                    <a:lnTo>
                      <a:pt x="36" y="9"/>
                    </a:lnTo>
                    <a:lnTo>
                      <a:pt x="31" y="11"/>
                    </a:lnTo>
                    <a:lnTo>
                      <a:pt x="27" y="12"/>
                    </a:lnTo>
                    <a:lnTo>
                      <a:pt x="22" y="12"/>
                    </a:lnTo>
                    <a:lnTo>
                      <a:pt x="13" y="13"/>
                    </a:lnTo>
                    <a:lnTo>
                      <a:pt x="9" y="12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2528" y="2293"/>
                <a:ext cx="49" cy="10"/>
              </a:xfrm>
              <a:custGeom>
                <a:avLst/>
                <a:gdLst>
                  <a:gd name="T0" fmla="*/ 0 w 106"/>
                  <a:gd name="T1" fmla="*/ 0 h 18"/>
                  <a:gd name="T2" fmla="*/ 0 w 106"/>
                  <a:gd name="T3" fmla="*/ 1 h 18"/>
                  <a:gd name="T4" fmla="*/ 0 w 106"/>
                  <a:gd name="T5" fmla="*/ 1 h 18"/>
                  <a:gd name="T6" fmla="*/ 0 w 106"/>
                  <a:gd name="T7" fmla="*/ 1 h 18"/>
                  <a:gd name="T8" fmla="*/ 0 w 106"/>
                  <a:gd name="T9" fmla="*/ 1 h 18"/>
                  <a:gd name="T10" fmla="*/ 0 w 106"/>
                  <a:gd name="T11" fmla="*/ 1 h 18"/>
                  <a:gd name="T12" fmla="*/ 0 w 106"/>
                  <a:gd name="T13" fmla="*/ 1 h 18"/>
                  <a:gd name="T14" fmla="*/ 0 w 106"/>
                  <a:gd name="T15" fmla="*/ 1 h 18"/>
                  <a:gd name="T16" fmla="*/ 0 w 106"/>
                  <a:gd name="T17" fmla="*/ 1 h 18"/>
                  <a:gd name="T18" fmla="*/ 0 w 106"/>
                  <a:gd name="T19" fmla="*/ 1 h 18"/>
                  <a:gd name="T20" fmla="*/ 0 w 106"/>
                  <a:gd name="T21" fmla="*/ 1 h 18"/>
                  <a:gd name="T22" fmla="*/ 0 w 106"/>
                  <a:gd name="T23" fmla="*/ 1 h 18"/>
                  <a:gd name="T24" fmla="*/ 0 w 106"/>
                  <a:gd name="T25" fmla="*/ 1 h 18"/>
                  <a:gd name="T26" fmla="*/ 0 w 106"/>
                  <a:gd name="T27" fmla="*/ 1 h 18"/>
                  <a:gd name="T28" fmla="*/ 0 w 106"/>
                  <a:gd name="T29" fmla="*/ 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8"/>
                  <a:gd name="T47" fmla="*/ 106 w 106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8">
                    <a:moveTo>
                      <a:pt x="105" y="0"/>
                    </a:moveTo>
                    <a:lnTo>
                      <a:pt x="100" y="1"/>
                    </a:lnTo>
                    <a:lnTo>
                      <a:pt x="88" y="4"/>
                    </a:lnTo>
                    <a:lnTo>
                      <a:pt x="79" y="6"/>
                    </a:lnTo>
                    <a:lnTo>
                      <a:pt x="66" y="8"/>
                    </a:lnTo>
                    <a:lnTo>
                      <a:pt x="57" y="9"/>
                    </a:lnTo>
                    <a:lnTo>
                      <a:pt x="48" y="11"/>
                    </a:lnTo>
                    <a:lnTo>
                      <a:pt x="35" y="13"/>
                    </a:lnTo>
                    <a:lnTo>
                      <a:pt x="27" y="14"/>
                    </a:lnTo>
                    <a:lnTo>
                      <a:pt x="22" y="15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5" y="16"/>
                    </a:lnTo>
                    <a:lnTo>
                      <a:pt x="0" y="1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2720" y="1959"/>
                <a:ext cx="15" cy="15"/>
              </a:xfrm>
              <a:custGeom>
                <a:avLst/>
                <a:gdLst>
                  <a:gd name="T0" fmla="*/ 0 w 32"/>
                  <a:gd name="T1" fmla="*/ 0 h 26"/>
                  <a:gd name="T2" fmla="*/ 0 w 32"/>
                  <a:gd name="T3" fmla="*/ 1 h 26"/>
                  <a:gd name="T4" fmla="*/ 0 w 32"/>
                  <a:gd name="T5" fmla="*/ 1 h 26"/>
                  <a:gd name="T6" fmla="*/ 0 w 32"/>
                  <a:gd name="T7" fmla="*/ 1 h 26"/>
                  <a:gd name="T8" fmla="*/ 0 w 32"/>
                  <a:gd name="T9" fmla="*/ 1 h 26"/>
                  <a:gd name="T10" fmla="*/ 0 w 32"/>
                  <a:gd name="T11" fmla="*/ 1 h 26"/>
                  <a:gd name="T12" fmla="*/ 0 w 32"/>
                  <a:gd name="T13" fmla="*/ 1 h 26"/>
                  <a:gd name="T14" fmla="*/ 0 w 32"/>
                  <a:gd name="T15" fmla="*/ 1 h 26"/>
                  <a:gd name="T16" fmla="*/ 0 w 32"/>
                  <a:gd name="T17" fmla="*/ 1 h 26"/>
                  <a:gd name="T18" fmla="*/ 0 w 32"/>
                  <a:gd name="T19" fmla="*/ 1 h 26"/>
                  <a:gd name="T20" fmla="*/ 0 w 32"/>
                  <a:gd name="T21" fmla="*/ 1 h 26"/>
                  <a:gd name="T22" fmla="*/ 0 w 32"/>
                  <a:gd name="T23" fmla="*/ 1 h 26"/>
                  <a:gd name="T24" fmla="*/ 0 w 32"/>
                  <a:gd name="T25" fmla="*/ 1 h 26"/>
                  <a:gd name="T26" fmla="*/ 0 w 32"/>
                  <a:gd name="T27" fmla="*/ 1 h 26"/>
                  <a:gd name="T28" fmla="*/ 0 w 32"/>
                  <a:gd name="T29" fmla="*/ 1 h 26"/>
                  <a:gd name="T30" fmla="*/ 0 w 32"/>
                  <a:gd name="T31" fmla="*/ 1 h 26"/>
                  <a:gd name="T32" fmla="*/ 0 w 32"/>
                  <a:gd name="T33" fmla="*/ 1 h 26"/>
                  <a:gd name="T34" fmla="*/ 0 w 32"/>
                  <a:gd name="T35" fmla="*/ 0 h 26"/>
                  <a:gd name="T36" fmla="*/ 0 w 32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26"/>
                  <a:gd name="T59" fmla="*/ 32 w 32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26">
                    <a:moveTo>
                      <a:pt x="6" y="0"/>
                    </a:moveTo>
                    <a:lnTo>
                      <a:pt x="28" y="14"/>
                    </a:lnTo>
                    <a:lnTo>
                      <a:pt x="31" y="18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2594" y="1902"/>
                <a:ext cx="96" cy="183"/>
              </a:xfrm>
              <a:custGeom>
                <a:avLst/>
                <a:gdLst>
                  <a:gd name="T0" fmla="*/ 0 w 211"/>
                  <a:gd name="T1" fmla="*/ 1 h 335"/>
                  <a:gd name="T2" fmla="*/ 0 w 211"/>
                  <a:gd name="T3" fmla="*/ 1 h 335"/>
                  <a:gd name="T4" fmla="*/ 0 w 211"/>
                  <a:gd name="T5" fmla="*/ 1 h 335"/>
                  <a:gd name="T6" fmla="*/ 0 w 211"/>
                  <a:gd name="T7" fmla="*/ 1 h 335"/>
                  <a:gd name="T8" fmla="*/ 0 w 211"/>
                  <a:gd name="T9" fmla="*/ 1 h 335"/>
                  <a:gd name="T10" fmla="*/ 0 w 211"/>
                  <a:gd name="T11" fmla="*/ 1 h 335"/>
                  <a:gd name="T12" fmla="*/ 0 w 211"/>
                  <a:gd name="T13" fmla="*/ 1 h 335"/>
                  <a:gd name="T14" fmla="*/ 0 w 211"/>
                  <a:gd name="T15" fmla="*/ 1 h 335"/>
                  <a:gd name="T16" fmla="*/ 0 w 211"/>
                  <a:gd name="T17" fmla="*/ 1 h 335"/>
                  <a:gd name="T18" fmla="*/ 0 w 211"/>
                  <a:gd name="T19" fmla="*/ 2 h 335"/>
                  <a:gd name="T20" fmla="*/ 0 w 211"/>
                  <a:gd name="T21" fmla="*/ 2 h 335"/>
                  <a:gd name="T22" fmla="*/ 0 w 211"/>
                  <a:gd name="T23" fmla="*/ 2 h 335"/>
                  <a:gd name="T24" fmla="*/ 0 w 211"/>
                  <a:gd name="T25" fmla="*/ 2 h 335"/>
                  <a:gd name="T26" fmla="*/ 0 w 211"/>
                  <a:gd name="T27" fmla="*/ 2 h 335"/>
                  <a:gd name="T28" fmla="*/ 0 w 211"/>
                  <a:gd name="T29" fmla="*/ 2 h 335"/>
                  <a:gd name="T30" fmla="*/ 0 w 211"/>
                  <a:gd name="T31" fmla="*/ 2 h 335"/>
                  <a:gd name="T32" fmla="*/ 0 w 211"/>
                  <a:gd name="T33" fmla="*/ 1 h 335"/>
                  <a:gd name="T34" fmla="*/ 0 w 211"/>
                  <a:gd name="T35" fmla="*/ 1 h 335"/>
                  <a:gd name="T36" fmla="*/ 0 w 211"/>
                  <a:gd name="T37" fmla="*/ 1 h 335"/>
                  <a:gd name="T38" fmla="*/ 0 w 211"/>
                  <a:gd name="T39" fmla="*/ 1 h 335"/>
                  <a:gd name="T40" fmla="*/ 0 w 211"/>
                  <a:gd name="T41" fmla="*/ 1 h 335"/>
                  <a:gd name="T42" fmla="*/ 0 w 211"/>
                  <a:gd name="T43" fmla="*/ 1 h 335"/>
                  <a:gd name="T44" fmla="*/ 0 w 211"/>
                  <a:gd name="T45" fmla="*/ 1 h 335"/>
                  <a:gd name="T46" fmla="*/ 0 w 211"/>
                  <a:gd name="T47" fmla="*/ 1 h 335"/>
                  <a:gd name="T48" fmla="*/ 0 w 211"/>
                  <a:gd name="T49" fmla="*/ 1 h 335"/>
                  <a:gd name="T50" fmla="*/ 0 w 211"/>
                  <a:gd name="T51" fmla="*/ 1 h 335"/>
                  <a:gd name="T52" fmla="*/ 0 w 211"/>
                  <a:gd name="T53" fmla="*/ 1 h 335"/>
                  <a:gd name="T54" fmla="*/ 0 w 211"/>
                  <a:gd name="T55" fmla="*/ 1 h 335"/>
                  <a:gd name="T56" fmla="*/ 0 w 211"/>
                  <a:gd name="T57" fmla="*/ 1 h 335"/>
                  <a:gd name="T58" fmla="*/ 0 w 211"/>
                  <a:gd name="T59" fmla="*/ 1 h 335"/>
                  <a:gd name="T60" fmla="*/ 0 w 211"/>
                  <a:gd name="T61" fmla="*/ 1 h 335"/>
                  <a:gd name="T62" fmla="*/ 0 w 211"/>
                  <a:gd name="T63" fmla="*/ 1 h 335"/>
                  <a:gd name="T64" fmla="*/ 0 w 211"/>
                  <a:gd name="T65" fmla="*/ 1 h 335"/>
                  <a:gd name="T66" fmla="*/ 0 w 211"/>
                  <a:gd name="T67" fmla="*/ 1 h 335"/>
                  <a:gd name="T68" fmla="*/ 0 w 211"/>
                  <a:gd name="T69" fmla="*/ 0 h 335"/>
                  <a:gd name="T70" fmla="*/ 0 w 211"/>
                  <a:gd name="T71" fmla="*/ 0 h 335"/>
                  <a:gd name="T72" fmla="*/ 0 w 211"/>
                  <a:gd name="T73" fmla="*/ 1 h 335"/>
                  <a:gd name="T74" fmla="*/ 0 w 211"/>
                  <a:gd name="T75" fmla="*/ 1 h 335"/>
                  <a:gd name="T76" fmla="*/ 0 w 211"/>
                  <a:gd name="T77" fmla="*/ 1 h 335"/>
                  <a:gd name="T78" fmla="*/ 0 w 211"/>
                  <a:gd name="T79" fmla="*/ 1 h 335"/>
                  <a:gd name="T80" fmla="*/ 0 w 211"/>
                  <a:gd name="T81" fmla="*/ 1 h 335"/>
                  <a:gd name="T82" fmla="*/ 0 w 211"/>
                  <a:gd name="T83" fmla="*/ 1 h 335"/>
                  <a:gd name="T84" fmla="*/ 0 w 211"/>
                  <a:gd name="T85" fmla="*/ 1 h 335"/>
                  <a:gd name="T86" fmla="*/ 0 w 211"/>
                  <a:gd name="T87" fmla="*/ 1 h 335"/>
                  <a:gd name="T88" fmla="*/ 0 w 211"/>
                  <a:gd name="T89" fmla="*/ 1 h 335"/>
                  <a:gd name="T90" fmla="*/ 0 w 211"/>
                  <a:gd name="T91" fmla="*/ 1 h 335"/>
                  <a:gd name="T92" fmla="*/ 0 w 211"/>
                  <a:gd name="T93" fmla="*/ 1 h 335"/>
                  <a:gd name="T94" fmla="*/ 0 w 211"/>
                  <a:gd name="T95" fmla="*/ 1 h 335"/>
                  <a:gd name="T96" fmla="*/ 0 w 211"/>
                  <a:gd name="T97" fmla="*/ 1 h 335"/>
                  <a:gd name="T98" fmla="*/ 0 w 211"/>
                  <a:gd name="T99" fmla="*/ 1 h 335"/>
                  <a:gd name="T100" fmla="*/ 0 w 211"/>
                  <a:gd name="T101" fmla="*/ 1 h 335"/>
                  <a:gd name="T102" fmla="*/ 0 w 211"/>
                  <a:gd name="T103" fmla="*/ 1 h 335"/>
                  <a:gd name="T104" fmla="*/ 0 w 211"/>
                  <a:gd name="T105" fmla="*/ 1 h 335"/>
                  <a:gd name="T106" fmla="*/ 0 w 211"/>
                  <a:gd name="T107" fmla="*/ 1 h 335"/>
                  <a:gd name="T108" fmla="*/ 0 w 211"/>
                  <a:gd name="T109" fmla="*/ 1 h 335"/>
                  <a:gd name="T110" fmla="*/ 0 w 211"/>
                  <a:gd name="T111" fmla="*/ 1 h 335"/>
                  <a:gd name="T112" fmla="*/ 0 w 211"/>
                  <a:gd name="T113" fmla="*/ 1 h 3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1"/>
                  <a:gd name="T172" fmla="*/ 0 h 335"/>
                  <a:gd name="T173" fmla="*/ 211 w 211"/>
                  <a:gd name="T174" fmla="*/ 335 h 3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1" h="335">
                    <a:moveTo>
                      <a:pt x="194" y="196"/>
                    </a:moveTo>
                    <a:lnTo>
                      <a:pt x="193" y="200"/>
                    </a:lnTo>
                    <a:lnTo>
                      <a:pt x="193" y="216"/>
                    </a:lnTo>
                    <a:lnTo>
                      <a:pt x="194" y="224"/>
                    </a:lnTo>
                    <a:lnTo>
                      <a:pt x="194" y="228"/>
                    </a:lnTo>
                    <a:lnTo>
                      <a:pt x="196" y="232"/>
                    </a:lnTo>
                    <a:lnTo>
                      <a:pt x="197" y="236"/>
                    </a:lnTo>
                    <a:lnTo>
                      <a:pt x="199" y="240"/>
                    </a:lnTo>
                    <a:lnTo>
                      <a:pt x="201" y="244"/>
                    </a:lnTo>
                    <a:lnTo>
                      <a:pt x="202" y="248"/>
                    </a:lnTo>
                    <a:lnTo>
                      <a:pt x="203" y="251"/>
                    </a:lnTo>
                    <a:lnTo>
                      <a:pt x="207" y="263"/>
                    </a:lnTo>
                    <a:lnTo>
                      <a:pt x="208" y="270"/>
                    </a:lnTo>
                    <a:lnTo>
                      <a:pt x="210" y="286"/>
                    </a:lnTo>
                    <a:lnTo>
                      <a:pt x="209" y="293"/>
                    </a:lnTo>
                    <a:lnTo>
                      <a:pt x="206" y="301"/>
                    </a:lnTo>
                    <a:lnTo>
                      <a:pt x="201" y="308"/>
                    </a:lnTo>
                    <a:lnTo>
                      <a:pt x="191" y="316"/>
                    </a:lnTo>
                    <a:lnTo>
                      <a:pt x="186" y="320"/>
                    </a:lnTo>
                    <a:lnTo>
                      <a:pt x="177" y="324"/>
                    </a:lnTo>
                    <a:lnTo>
                      <a:pt x="171" y="327"/>
                    </a:lnTo>
                    <a:lnTo>
                      <a:pt x="165" y="330"/>
                    </a:lnTo>
                    <a:lnTo>
                      <a:pt x="156" y="332"/>
                    </a:lnTo>
                    <a:lnTo>
                      <a:pt x="152" y="333"/>
                    </a:lnTo>
                    <a:lnTo>
                      <a:pt x="148" y="334"/>
                    </a:lnTo>
                    <a:lnTo>
                      <a:pt x="139" y="334"/>
                    </a:lnTo>
                    <a:lnTo>
                      <a:pt x="134" y="334"/>
                    </a:lnTo>
                    <a:lnTo>
                      <a:pt x="130" y="334"/>
                    </a:lnTo>
                    <a:lnTo>
                      <a:pt x="121" y="332"/>
                    </a:lnTo>
                    <a:lnTo>
                      <a:pt x="106" y="329"/>
                    </a:lnTo>
                    <a:lnTo>
                      <a:pt x="102" y="328"/>
                    </a:lnTo>
                    <a:lnTo>
                      <a:pt x="92" y="324"/>
                    </a:lnTo>
                    <a:lnTo>
                      <a:pt x="88" y="322"/>
                    </a:lnTo>
                    <a:lnTo>
                      <a:pt x="82" y="319"/>
                    </a:lnTo>
                    <a:lnTo>
                      <a:pt x="77" y="317"/>
                    </a:lnTo>
                    <a:lnTo>
                      <a:pt x="71" y="312"/>
                    </a:lnTo>
                    <a:lnTo>
                      <a:pt x="69" y="310"/>
                    </a:lnTo>
                    <a:lnTo>
                      <a:pt x="64" y="306"/>
                    </a:lnTo>
                    <a:lnTo>
                      <a:pt x="62" y="304"/>
                    </a:lnTo>
                    <a:lnTo>
                      <a:pt x="57" y="298"/>
                    </a:lnTo>
                    <a:lnTo>
                      <a:pt x="55" y="296"/>
                    </a:lnTo>
                    <a:lnTo>
                      <a:pt x="52" y="291"/>
                    </a:lnTo>
                    <a:lnTo>
                      <a:pt x="46" y="273"/>
                    </a:lnTo>
                    <a:lnTo>
                      <a:pt x="37" y="250"/>
                    </a:lnTo>
                    <a:lnTo>
                      <a:pt x="30" y="222"/>
                    </a:lnTo>
                    <a:lnTo>
                      <a:pt x="22" y="191"/>
                    </a:lnTo>
                    <a:lnTo>
                      <a:pt x="19" y="176"/>
                    </a:lnTo>
                    <a:lnTo>
                      <a:pt x="15" y="156"/>
                    </a:lnTo>
                    <a:lnTo>
                      <a:pt x="11" y="137"/>
                    </a:lnTo>
                    <a:lnTo>
                      <a:pt x="10" y="129"/>
                    </a:lnTo>
                    <a:lnTo>
                      <a:pt x="8" y="121"/>
                    </a:lnTo>
                    <a:lnTo>
                      <a:pt x="5" y="105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4" y="53"/>
                    </a:lnTo>
                    <a:lnTo>
                      <a:pt x="7" y="44"/>
                    </a:lnTo>
                    <a:lnTo>
                      <a:pt x="10" y="39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29" y="20"/>
                    </a:lnTo>
                    <a:lnTo>
                      <a:pt x="33" y="17"/>
                    </a:lnTo>
                    <a:lnTo>
                      <a:pt x="41" y="13"/>
                    </a:lnTo>
                    <a:lnTo>
                      <a:pt x="49" y="10"/>
                    </a:lnTo>
                    <a:lnTo>
                      <a:pt x="58" y="6"/>
                    </a:lnTo>
                    <a:lnTo>
                      <a:pt x="66" y="4"/>
                    </a:lnTo>
                    <a:lnTo>
                      <a:pt x="74" y="2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20" y="2"/>
                    </a:lnTo>
                    <a:lnTo>
                      <a:pt x="124" y="3"/>
                    </a:lnTo>
                    <a:lnTo>
                      <a:pt x="129" y="5"/>
                    </a:lnTo>
                    <a:lnTo>
                      <a:pt x="134" y="7"/>
                    </a:lnTo>
                    <a:lnTo>
                      <a:pt x="139" y="10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4" y="19"/>
                    </a:lnTo>
                    <a:lnTo>
                      <a:pt x="160" y="23"/>
                    </a:lnTo>
                    <a:lnTo>
                      <a:pt x="164" y="28"/>
                    </a:lnTo>
                    <a:lnTo>
                      <a:pt x="169" y="33"/>
                    </a:lnTo>
                    <a:lnTo>
                      <a:pt x="174" y="41"/>
                    </a:lnTo>
                    <a:lnTo>
                      <a:pt x="178" y="49"/>
                    </a:lnTo>
                    <a:lnTo>
                      <a:pt x="182" y="56"/>
                    </a:lnTo>
                    <a:lnTo>
                      <a:pt x="183" y="59"/>
                    </a:lnTo>
                    <a:lnTo>
                      <a:pt x="186" y="66"/>
                    </a:lnTo>
                    <a:lnTo>
                      <a:pt x="190" y="74"/>
                    </a:lnTo>
                    <a:lnTo>
                      <a:pt x="187" y="76"/>
                    </a:lnTo>
                    <a:lnTo>
                      <a:pt x="185" y="80"/>
                    </a:lnTo>
                    <a:lnTo>
                      <a:pt x="183" y="85"/>
                    </a:lnTo>
                    <a:lnTo>
                      <a:pt x="181" y="89"/>
                    </a:lnTo>
                    <a:lnTo>
                      <a:pt x="179" y="94"/>
                    </a:lnTo>
                    <a:lnTo>
                      <a:pt x="178" y="98"/>
                    </a:lnTo>
                    <a:lnTo>
                      <a:pt x="176" y="101"/>
                    </a:lnTo>
                    <a:lnTo>
                      <a:pt x="175" y="106"/>
                    </a:lnTo>
                    <a:lnTo>
                      <a:pt x="175" y="110"/>
                    </a:lnTo>
                    <a:lnTo>
                      <a:pt x="174" y="115"/>
                    </a:lnTo>
                    <a:lnTo>
                      <a:pt x="174" y="122"/>
                    </a:lnTo>
                    <a:lnTo>
                      <a:pt x="175" y="131"/>
                    </a:lnTo>
                    <a:lnTo>
                      <a:pt x="175" y="135"/>
                    </a:lnTo>
                    <a:lnTo>
                      <a:pt x="176" y="139"/>
                    </a:lnTo>
                    <a:lnTo>
                      <a:pt x="176" y="142"/>
                    </a:lnTo>
                    <a:lnTo>
                      <a:pt x="178" y="151"/>
                    </a:lnTo>
                    <a:lnTo>
                      <a:pt x="179" y="155"/>
                    </a:lnTo>
                    <a:lnTo>
                      <a:pt x="180" y="158"/>
                    </a:lnTo>
                    <a:lnTo>
                      <a:pt x="182" y="166"/>
                    </a:lnTo>
                    <a:lnTo>
                      <a:pt x="183" y="170"/>
                    </a:lnTo>
                    <a:lnTo>
                      <a:pt x="186" y="178"/>
                    </a:lnTo>
                    <a:lnTo>
                      <a:pt x="189" y="186"/>
                    </a:lnTo>
                    <a:lnTo>
                      <a:pt x="191" y="190"/>
                    </a:lnTo>
                    <a:lnTo>
                      <a:pt x="192" y="192"/>
                    </a:lnTo>
                    <a:lnTo>
                      <a:pt x="194" y="1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2626" y="1916"/>
                <a:ext cx="17" cy="3"/>
              </a:xfrm>
              <a:custGeom>
                <a:avLst/>
                <a:gdLst>
                  <a:gd name="T0" fmla="*/ 0 w 36"/>
                  <a:gd name="T1" fmla="*/ 0 h 6"/>
                  <a:gd name="T2" fmla="*/ 0 w 36"/>
                  <a:gd name="T3" fmla="*/ 0 h 6"/>
                  <a:gd name="T4" fmla="*/ 0 w 36"/>
                  <a:gd name="T5" fmla="*/ 1 h 6"/>
                  <a:gd name="T6" fmla="*/ 0 w 36"/>
                  <a:gd name="T7" fmla="*/ 1 h 6"/>
                  <a:gd name="T8" fmla="*/ 0 w 36"/>
                  <a:gd name="T9" fmla="*/ 1 h 6"/>
                  <a:gd name="T10" fmla="*/ 0 w 36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6"/>
                  <a:gd name="T20" fmla="*/ 36 w 3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6">
                    <a:moveTo>
                      <a:pt x="35" y="0"/>
                    </a:moveTo>
                    <a:lnTo>
                      <a:pt x="31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2622" y="1912"/>
                <a:ext cx="16" cy="2"/>
              </a:xfrm>
              <a:custGeom>
                <a:avLst/>
                <a:gdLst>
                  <a:gd name="T0" fmla="*/ 0 w 36"/>
                  <a:gd name="T1" fmla="*/ 0 h 5"/>
                  <a:gd name="T2" fmla="*/ 0 w 36"/>
                  <a:gd name="T3" fmla="*/ 0 h 5"/>
                  <a:gd name="T4" fmla="*/ 0 w 36"/>
                  <a:gd name="T5" fmla="*/ 0 h 5"/>
                  <a:gd name="T6" fmla="*/ 0 w 36"/>
                  <a:gd name="T7" fmla="*/ 0 h 5"/>
                  <a:gd name="T8" fmla="*/ 0 w 36"/>
                  <a:gd name="T9" fmla="*/ 0 h 5"/>
                  <a:gd name="T10" fmla="*/ 0 w 3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5" y="0"/>
                    </a:moveTo>
                    <a:lnTo>
                      <a:pt x="26" y="1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Line 64"/>
              <p:cNvSpPr>
                <a:spLocks noChangeShapeType="1"/>
              </p:cNvSpPr>
              <p:nvPr/>
            </p:nvSpPr>
            <p:spPr bwMode="auto">
              <a:xfrm flipH="1">
                <a:off x="2597" y="1920"/>
                <a:ext cx="9" cy="3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2634" y="2056"/>
                <a:ext cx="15" cy="1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1 h 2"/>
                  <a:gd name="T6" fmla="*/ 0 w 33"/>
                  <a:gd name="T7" fmla="*/ 0 h 2"/>
                  <a:gd name="T8" fmla="*/ 0 w 3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"/>
                  <a:gd name="T17" fmla="*/ 33 w 3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">
                    <a:moveTo>
                      <a:pt x="32" y="0"/>
                    </a:moveTo>
                    <a:lnTo>
                      <a:pt x="23" y="1"/>
                    </a:lnTo>
                    <a:lnTo>
                      <a:pt x="14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Line 66"/>
              <p:cNvSpPr>
                <a:spLocks noChangeShapeType="1"/>
              </p:cNvSpPr>
              <p:nvPr/>
            </p:nvSpPr>
            <p:spPr bwMode="auto">
              <a:xfrm flipH="1">
                <a:off x="2630" y="2043"/>
                <a:ext cx="14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Line 67"/>
              <p:cNvSpPr>
                <a:spLocks noChangeShapeType="1"/>
              </p:cNvSpPr>
              <p:nvPr/>
            </p:nvSpPr>
            <p:spPr bwMode="auto">
              <a:xfrm flipH="1">
                <a:off x="2678" y="2031"/>
                <a:ext cx="7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2623" y="2060"/>
                <a:ext cx="43" cy="11"/>
              </a:xfrm>
              <a:custGeom>
                <a:avLst/>
                <a:gdLst>
                  <a:gd name="T0" fmla="*/ 0 w 95"/>
                  <a:gd name="T1" fmla="*/ 0 h 19"/>
                  <a:gd name="T2" fmla="*/ 0 w 95"/>
                  <a:gd name="T3" fmla="*/ 1 h 19"/>
                  <a:gd name="T4" fmla="*/ 0 w 95"/>
                  <a:gd name="T5" fmla="*/ 1 h 19"/>
                  <a:gd name="T6" fmla="*/ 0 w 95"/>
                  <a:gd name="T7" fmla="*/ 1 h 19"/>
                  <a:gd name="T8" fmla="*/ 0 w 95"/>
                  <a:gd name="T9" fmla="*/ 1 h 19"/>
                  <a:gd name="T10" fmla="*/ 0 w 95"/>
                  <a:gd name="T11" fmla="*/ 1 h 19"/>
                  <a:gd name="T12" fmla="*/ 0 w 95"/>
                  <a:gd name="T13" fmla="*/ 1 h 19"/>
                  <a:gd name="T14" fmla="*/ 0 w 95"/>
                  <a:gd name="T15" fmla="*/ 1 h 19"/>
                  <a:gd name="T16" fmla="*/ 0 w 95"/>
                  <a:gd name="T17" fmla="*/ 1 h 19"/>
                  <a:gd name="T18" fmla="*/ 0 w 95"/>
                  <a:gd name="T19" fmla="*/ 1 h 19"/>
                  <a:gd name="T20" fmla="*/ 0 w 95"/>
                  <a:gd name="T21" fmla="*/ 1 h 19"/>
                  <a:gd name="T22" fmla="*/ 0 w 95"/>
                  <a:gd name="T23" fmla="*/ 1 h 19"/>
                  <a:gd name="T24" fmla="*/ 0 w 95"/>
                  <a:gd name="T25" fmla="*/ 1 h 19"/>
                  <a:gd name="T26" fmla="*/ 0 w 95"/>
                  <a:gd name="T27" fmla="*/ 1 h 19"/>
                  <a:gd name="T28" fmla="*/ 0 w 95"/>
                  <a:gd name="T29" fmla="*/ 1 h 19"/>
                  <a:gd name="T30" fmla="*/ 0 w 95"/>
                  <a:gd name="T31" fmla="*/ 1 h 19"/>
                  <a:gd name="T32" fmla="*/ 0 w 95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19"/>
                  <a:gd name="T53" fmla="*/ 95 w 95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19">
                    <a:moveTo>
                      <a:pt x="94" y="0"/>
                    </a:moveTo>
                    <a:lnTo>
                      <a:pt x="90" y="4"/>
                    </a:lnTo>
                    <a:lnTo>
                      <a:pt x="85" y="6"/>
                    </a:lnTo>
                    <a:lnTo>
                      <a:pt x="78" y="10"/>
                    </a:lnTo>
                    <a:lnTo>
                      <a:pt x="68" y="13"/>
                    </a:lnTo>
                    <a:lnTo>
                      <a:pt x="65" y="14"/>
                    </a:lnTo>
                    <a:lnTo>
                      <a:pt x="56" y="16"/>
                    </a:lnTo>
                    <a:lnTo>
                      <a:pt x="52" y="17"/>
                    </a:lnTo>
                    <a:lnTo>
                      <a:pt x="43" y="18"/>
                    </a:lnTo>
                    <a:lnTo>
                      <a:pt x="38" y="18"/>
                    </a:lnTo>
                    <a:lnTo>
                      <a:pt x="31" y="18"/>
                    </a:lnTo>
                    <a:lnTo>
                      <a:pt x="27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2625" y="2061"/>
                <a:ext cx="11" cy="2"/>
              </a:xfrm>
              <a:custGeom>
                <a:avLst/>
                <a:gdLst>
                  <a:gd name="T0" fmla="*/ 0 w 25"/>
                  <a:gd name="T1" fmla="*/ 1 h 3"/>
                  <a:gd name="T2" fmla="*/ 0 w 25"/>
                  <a:gd name="T3" fmla="*/ 1 h 3"/>
                  <a:gd name="T4" fmla="*/ 0 w 25"/>
                  <a:gd name="T5" fmla="*/ 1 h 3"/>
                  <a:gd name="T6" fmla="*/ 0 w 2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"/>
                  <a:gd name="T14" fmla="*/ 25 w 2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">
                    <a:moveTo>
                      <a:pt x="24" y="2"/>
                    </a:moveTo>
                    <a:lnTo>
                      <a:pt x="18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624" y="2054"/>
                <a:ext cx="6" cy="2"/>
              </a:xfrm>
              <a:custGeom>
                <a:avLst/>
                <a:gdLst>
                  <a:gd name="T0" fmla="*/ 0 w 14"/>
                  <a:gd name="T1" fmla="*/ 1 h 3"/>
                  <a:gd name="T2" fmla="*/ 0 w 14"/>
                  <a:gd name="T3" fmla="*/ 1 h 3"/>
                  <a:gd name="T4" fmla="*/ 0 w 14"/>
                  <a:gd name="T5" fmla="*/ 1 h 3"/>
                  <a:gd name="T6" fmla="*/ 0 w 1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13" y="2"/>
                    </a:moveTo>
                    <a:lnTo>
                      <a:pt x="9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672" y="1938"/>
                <a:ext cx="4" cy="18"/>
              </a:xfrm>
              <a:custGeom>
                <a:avLst/>
                <a:gdLst>
                  <a:gd name="T0" fmla="*/ 0 w 7"/>
                  <a:gd name="T1" fmla="*/ 0 h 33"/>
                  <a:gd name="T2" fmla="*/ 1 w 7"/>
                  <a:gd name="T3" fmla="*/ 1 h 33"/>
                  <a:gd name="T4" fmla="*/ 1 w 7"/>
                  <a:gd name="T5" fmla="*/ 1 h 33"/>
                  <a:gd name="T6" fmla="*/ 1 w 7"/>
                  <a:gd name="T7" fmla="*/ 1 h 33"/>
                  <a:gd name="T8" fmla="*/ 1 w 7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"/>
                  <a:gd name="T17" fmla="*/ 7 w 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">
                    <a:moveTo>
                      <a:pt x="0" y="0"/>
                    </a:moveTo>
                    <a:lnTo>
                      <a:pt x="2" y="12"/>
                    </a:lnTo>
                    <a:lnTo>
                      <a:pt x="4" y="20"/>
                    </a:lnTo>
                    <a:lnTo>
                      <a:pt x="5" y="28"/>
                    </a:lnTo>
                    <a:lnTo>
                      <a:pt x="6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2683" y="2024"/>
                <a:ext cx="7" cy="7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1 h 13"/>
                  <a:gd name="T4" fmla="*/ 0 w 16"/>
                  <a:gd name="T5" fmla="*/ 1 h 13"/>
                  <a:gd name="T6" fmla="*/ 0 w 16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3"/>
                  <a:gd name="T14" fmla="*/ 16 w 1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3">
                    <a:moveTo>
                      <a:pt x="0" y="0"/>
                    </a:moveTo>
                    <a:lnTo>
                      <a:pt x="5" y="4"/>
                    </a:lnTo>
                    <a:lnTo>
                      <a:pt x="11" y="9"/>
                    </a:lnTo>
                    <a:lnTo>
                      <a:pt x="15" y="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2684" y="2032"/>
                <a:ext cx="11" cy="9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1 h 17"/>
                  <a:gd name="T4" fmla="*/ 0 w 24"/>
                  <a:gd name="T5" fmla="*/ 1 h 17"/>
                  <a:gd name="T6" fmla="*/ 0 w 24"/>
                  <a:gd name="T7" fmla="*/ 1 h 17"/>
                  <a:gd name="T8" fmla="*/ 0 w 24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7"/>
                  <a:gd name="T17" fmla="*/ 24 w 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7">
                    <a:moveTo>
                      <a:pt x="0" y="0"/>
                    </a:moveTo>
                    <a:lnTo>
                      <a:pt x="8" y="6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23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2627" y="2036"/>
                <a:ext cx="21" cy="3"/>
              </a:xfrm>
              <a:custGeom>
                <a:avLst/>
                <a:gdLst>
                  <a:gd name="T0" fmla="*/ 0 w 46"/>
                  <a:gd name="T1" fmla="*/ 0 h 4"/>
                  <a:gd name="T2" fmla="*/ 0 w 46"/>
                  <a:gd name="T3" fmla="*/ 1 h 4"/>
                  <a:gd name="T4" fmla="*/ 0 w 46"/>
                  <a:gd name="T5" fmla="*/ 2 h 4"/>
                  <a:gd name="T6" fmla="*/ 0 w 46"/>
                  <a:gd name="T7" fmla="*/ 2 h 4"/>
                  <a:gd name="T8" fmla="*/ 0 w 4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"/>
                  <a:gd name="T17" fmla="*/ 46 w 4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">
                    <a:moveTo>
                      <a:pt x="45" y="0"/>
                    </a:moveTo>
                    <a:lnTo>
                      <a:pt x="34" y="1"/>
                    </a:lnTo>
                    <a:lnTo>
                      <a:pt x="27" y="2"/>
                    </a:lnTo>
                    <a:lnTo>
                      <a:pt x="14" y="3"/>
                    </a:lnTo>
                    <a:lnTo>
                      <a:pt x="0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2448" y="2289"/>
                <a:ext cx="274" cy="259"/>
              </a:xfrm>
              <a:custGeom>
                <a:avLst/>
                <a:gdLst>
                  <a:gd name="T0" fmla="*/ 0 w 597"/>
                  <a:gd name="T1" fmla="*/ 1 h 473"/>
                  <a:gd name="T2" fmla="*/ 0 w 597"/>
                  <a:gd name="T3" fmla="*/ 1 h 473"/>
                  <a:gd name="T4" fmla="*/ 0 w 597"/>
                  <a:gd name="T5" fmla="*/ 1 h 473"/>
                  <a:gd name="T6" fmla="*/ 0 w 597"/>
                  <a:gd name="T7" fmla="*/ 1 h 473"/>
                  <a:gd name="T8" fmla="*/ 0 w 597"/>
                  <a:gd name="T9" fmla="*/ 1 h 473"/>
                  <a:gd name="T10" fmla="*/ 0 w 597"/>
                  <a:gd name="T11" fmla="*/ 1 h 473"/>
                  <a:gd name="T12" fmla="*/ 0 w 597"/>
                  <a:gd name="T13" fmla="*/ 1 h 473"/>
                  <a:gd name="T14" fmla="*/ 0 w 597"/>
                  <a:gd name="T15" fmla="*/ 1 h 473"/>
                  <a:gd name="T16" fmla="*/ 0 w 597"/>
                  <a:gd name="T17" fmla="*/ 1 h 473"/>
                  <a:gd name="T18" fmla="*/ 0 w 597"/>
                  <a:gd name="T19" fmla="*/ 1 h 473"/>
                  <a:gd name="T20" fmla="*/ 0 w 597"/>
                  <a:gd name="T21" fmla="*/ 1 h 473"/>
                  <a:gd name="T22" fmla="*/ 0 w 597"/>
                  <a:gd name="T23" fmla="*/ 1 h 473"/>
                  <a:gd name="T24" fmla="*/ 0 w 597"/>
                  <a:gd name="T25" fmla="*/ 1 h 473"/>
                  <a:gd name="T26" fmla="*/ 0 w 597"/>
                  <a:gd name="T27" fmla="*/ 1 h 473"/>
                  <a:gd name="T28" fmla="*/ 0 w 597"/>
                  <a:gd name="T29" fmla="*/ 1 h 473"/>
                  <a:gd name="T30" fmla="*/ 0 w 597"/>
                  <a:gd name="T31" fmla="*/ 1 h 473"/>
                  <a:gd name="T32" fmla="*/ 0 w 597"/>
                  <a:gd name="T33" fmla="*/ 1 h 473"/>
                  <a:gd name="T34" fmla="*/ 0 w 597"/>
                  <a:gd name="T35" fmla="*/ 1 h 473"/>
                  <a:gd name="T36" fmla="*/ 0 w 597"/>
                  <a:gd name="T37" fmla="*/ 2 h 473"/>
                  <a:gd name="T38" fmla="*/ 0 w 597"/>
                  <a:gd name="T39" fmla="*/ 2 h 473"/>
                  <a:gd name="T40" fmla="*/ 0 w 597"/>
                  <a:gd name="T41" fmla="*/ 2 h 473"/>
                  <a:gd name="T42" fmla="*/ 0 w 597"/>
                  <a:gd name="T43" fmla="*/ 2 h 473"/>
                  <a:gd name="T44" fmla="*/ 0 w 597"/>
                  <a:gd name="T45" fmla="*/ 2 h 473"/>
                  <a:gd name="T46" fmla="*/ 0 w 597"/>
                  <a:gd name="T47" fmla="*/ 2 h 473"/>
                  <a:gd name="T48" fmla="*/ 0 w 597"/>
                  <a:gd name="T49" fmla="*/ 2 h 473"/>
                  <a:gd name="T50" fmla="*/ 0 w 597"/>
                  <a:gd name="T51" fmla="*/ 2 h 473"/>
                  <a:gd name="T52" fmla="*/ 0 w 597"/>
                  <a:gd name="T53" fmla="*/ 2 h 473"/>
                  <a:gd name="T54" fmla="*/ 0 w 597"/>
                  <a:gd name="T55" fmla="*/ 2 h 473"/>
                  <a:gd name="T56" fmla="*/ 0 w 597"/>
                  <a:gd name="T57" fmla="*/ 2 h 473"/>
                  <a:gd name="T58" fmla="*/ 0 w 597"/>
                  <a:gd name="T59" fmla="*/ 2 h 473"/>
                  <a:gd name="T60" fmla="*/ 0 w 597"/>
                  <a:gd name="T61" fmla="*/ 2 h 473"/>
                  <a:gd name="T62" fmla="*/ 0 w 597"/>
                  <a:gd name="T63" fmla="*/ 2 h 473"/>
                  <a:gd name="T64" fmla="*/ 0 w 597"/>
                  <a:gd name="T65" fmla="*/ 2 h 473"/>
                  <a:gd name="T66" fmla="*/ 0 w 597"/>
                  <a:gd name="T67" fmla="*/ 2 h 473"/>
                  <a:gd name="T68" fmla="*/ 0 w 597"/>
                  <a:gd name="T69" fmla="*/ 1 h 473"/>
                  <a:gd name="T70" fmla="*/ 0 w 597"/>
                  <a:gd name="T71" fmla="*/ 1 h 473"/>
                  <a:gd name="T72" fmla="*/ 0 w 597"/>
                  <a:gd name="T73" fmla="*/ 1 h 473"/>
                  <a:gd name="T74" fmla="*/ 0 w 597"/>
                  <a:gd name="T75" fmla="*/ 1 h 473"/>
                  <a:gd name="T76" fmla="*/ 0 w 597"/>
                  <a:gd name="T77" fmla="*/ 1 h 473"/>
                  <a:gd name="T78" fmla="*/ 0 w 597"/>
                  <a:gd name="T79" fmla="*/ 1 h 473"/>
                  <a:gd name="T80" fmla="*/ 0 w 597"/>
                  <a:gd name="T81" fmla="*/ 1 h 473"/>
                  <a:gd name="T82" fmla="*/ 0 w 597"/>
                  <a:gd name="T83" fmla="*/ 1 h 473"/>
                  <a:gd name="T84" fmla="*/ 0 w 597"/>
                  <a:gd name="T85" fmla="*/ 1 h 473"/>
                  <a:gd name="T86" fmla="*/ 0 w 597"/>
                  <a:gd name="T87" fmla="*/ 1 h 473"/>
                  <a:gd name="T88" fmla="*/ 0 w 597"/>
                  <a:gd name="T89" fmla="*/ 1 h 473"/>
                  <a:gd name="T90" fmla="*/ 0 w 597"/>
                  <a:gd name="T91" fmla="*/ 1 h 473"/>
                  <a:gd name="T92" fmla="*/ 0 w 597"/>
                  <a:gd name="T93" fmla="*/ 1 h 473"/>
                  <a:gd name="T94" fmla="*/ 0 w 597"/>
                  <a:gd name="T95" fmla="*/ 1 h 473"/>
                  <a:gd name="T96" fmla="*/ 0 w 597"/>
                  <a:gd name="T97" fmla="*/ 1 h 4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7"/>
                  <a:gd name="T148" fmla="*/ 0 h 473"/>
                  <a:gd name="T149" fmla="*/ 597 w 597"/>
                  <a:gd name="T150" fmla="*/ 473 h 4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7" h="473">
                    <a:moveTo>
                      <a:pt x="181" y="145"/>
                    </a:moveTo>
                    <a:lnTo>
                      <a:pt x="190" y="140"/>
                    </a:lnTo>
                    <a:lnTo>
                      <a:pt x="194" y="138"/>
                    </a:lnTo>
                    <a:lnTo>
                      <a:pt x="202" y="135"/>
                    </a:lnTo>
                    <a:lnTo>
                      <a:pt x="210" y="133"/>
                    </a:lnTo>
                    <a:lnTo>
                      <a:pt x="214" y="132"/>
                    </a:lnTo>
                    <a:lnTo>
                      <a:pt x="219" y="131"/>
                    </a:lnTo>
                    <a:lnTo>
                      <a:pt x="227" y="129"/>
                    </a:lnTo>
                    <a:lnTo>
                      <a:pt x="240" y="128"/>
                    </a:lnTo>
                    <a:lnTo>
                      <a:pt x="249" y="128"/>
                    </a:lnTo>
                    <a:lnTo>
                      <a:pt x="263" y="128"/>
                    </a:lnTo>
                    <a:lnTo>
                      <a:pt x="280" y="126"/>
                    </a:lnTo>
                    <a:lnTo>
                      <a:pt x="293" y="125"/>
                    </a:lnTo>
                    <a:lnTo>
                      <a:pt x="302" y="124"/>
                    </a:lnTo>
                    <a:lnTo>
                      <a:pt x="311" y="124"/>
                    </a:lnTo>
                    <a:lnTo>
                      <a:pt x="328" y="122"/>
                    </a:lnTo>
                    <a:lnTo>
                      <a:pt x="337" y="121"/>
                    </a:lnTo>
                    <a:lnTo>
                      <a:pt x="359" y="118"/>
                    </a:lnTo>
                    <a:lnTo>
                      <a:pt x="377" y="117"/>
                    </a:lnTo>
                    <a:lnTo>
                      <a:pt x="385" y="117"/>
                    </a:lnTo>
                    <a:lnTo>
                      <a:pt x="394" y="116"/>
                    </a:lnTo>
                    <a:lnTo>
                      <a:pt x="399" y="117"/>
                    </a:lnTo>
                    <a:lnTo>
                      <a:pt x="408" y="116"/>
                    </a:lnTo>
                    <a:lnTo>
                      <a:pt x="412" y="115"/>
                    </a:lnTo>
                    <a:lnTo>
                      <a:pt x="421" y="115"/>
                    </a:lnTo>
                    <a:lnTo>
                      <a:pt x="447" y="111"/>
                    </a:lnTo>
                    <a:lnTo>
                      <a:pt x="455" y="110"/>
                    </a:lnTo>
                    <a:lnTo>
                      <a:pt x="474" y="108"/>
                    </a:lnTo>
                    <a:lnTo>
                      <a:pt x="486" y="105"/>
                    </a:lnTo>
                    <a:lnTo>
                      <a:pt x="495" y="103"/>
                    </a:lnTo>
                    <a:lnTo>
                      <a:pt x="512" y="99"/>
                    </a:lnTo>
                    <a:lnTo>
                      <a:pt x="525" y="96"/>
                    </a:lnTo>
                    <a:lnTo>
                      <a:pt x="538" y="92"/>
                    </a:lnTo>
                    <a:lnTo>
                      <a:pt x="545" y="90"/>
                    </a:lnTo>
                    <a:lnTo>
                      <a:pt x="555" y="87"/>
                    </a:lnTo>
                    <a:lnTo>
                      <a:pt x="563" y="85"/>
                    </a:lnTo>
                    <a:lnTo>
                      <a:pt x="571" y="83"/>
                    </a:lnTo>
                    <a:lnTo>
                      <a:pt x="579" y="79"/>
                    </a:lnTo>
                    <a:lnTo>
                      <a:pt x="583" y="77"/>
                    </a:lnTo>
                    <a:lnTo>
                      <a:pt x="587" y="73"/>
                    </a:lnTo>
                    <a:lnTo>
                      <a:pt x="589" y="71"/>
                    </a:lnTo>
                    <a:lnTo>
                      <a:pt x="590" y="67"/>
                    </a:lnTo>
                    <a:lnTo>
                      <a:pt x="590" y="64"/>
                    </a:lnTo>
                    <a:lnTo>
                      <a:pt x="587" y="59"/>
                    </a:lnTo>
                    <a:lnTo>
                      <a:pt x="582" y="57"/>
                    </a:lnTo>
                    <a:lnTo>
                      <a:pt x="582" y="53"/>
                    </a:lnTo>
                    <a:lnTo>
                      <a:pt x="583" y="51"/>
                    </a:lnTo>
                    <a:lnTo>
                      <a:pt x="582" y="49"/>
                    </a:lnTo>
                    <a:lnTo>
                      <a:pt x="587" y="51"/>
                    </a:lnTo>
                    <a:lnTo>
                      <a:pt x="591" y="54"/>
                    </a:lnTo>
                    <a:lnTo>
                      <a:pt x="593" y="59"/>
                    </a:lnTo>
                    <a:lnTo>
                      <a:pt x="595" y="63"/>
                    </a:lnTo>
                    <a:lnTo>
                      <a:pt x="596" y="71"/>
                    </a:lnTo>
                    <a:lnTo>
                      <a:pt x="596" y="75"/>
                    </a:lnTo>
                    <a:lnTo>
                      <a:pt x="596" y="79"/>
                    </a:lnTo>
                    <a:lnTo>
                      <a:pt x="596" y="87"/>
                    </a:lnTo>
                    <a:lnTo>
                      <a:pt x="594" y="109"/>
                    </a:lnTo>
                    <a:lnTo>
                      <a:pt x="593" y="120"/>
                    </a:lnTo>
                    <a:lnTo>
                      <a:pt x="591" y="133"/>
                    </a:lnTo>
                    <a:lnTo>
                      <a:pt x="588" y="149"/>
                    </a:lnTo>
                    <a:lnTo>
                      <a:pt x="586" y="161"/>
                    </a:lnTo>
                    <a:lnTo>
                      <a:pt x="584" y="173"/>
                    </a:lnTo>
                    <a:lnTo>
                      <a:pt x="582" y="186"/>
                    </a:lnTo>
                    <a:lnTo>
                      <a:pt x="581" y="195"/>
                    </a:lnTo>
                    <a:lnTo>
                      <a:pt x="580" y="203"/>
                    </a:lnTo>
                    <a:lnTo>
                      <a:pt x="579" y="211"/>
                    </a:lnTo>
                    <a:lnTo>
                      <a:pt x="579" y="219"/>
                    </a:lnTo>
                    <a:lnTo>
                      <a:pt x="579" y="231"/>
                    </a:lnTo>
                    <a:lnTo>
                      <a:pt x="579" y="239"/>
                    </a:lnTo>
                    <a:lnTo>
                      <a:pt x="579" y="251"/>
                    </a:lnTo>
                    <a:lnTo>
                      <a:pt x="577" y="255"/>
                    </a:lnTo>
                    <a:lnTo>
                      <a:pt x="577" y="263"/>
                    </a:lnTo>
                    <a:lnTo>
                      <a:pt x="577" y="280"/>
                    </a:lnTo>
                    <a:lnTo>
                      <a:pt x="576" y="296"/>
                    </a:lnTo>
                    <a:lnTo>
                      <a:pt x="575" y="308"/>
                    </a:lnTo>
                    <a:lnTo>
                      <a:pt x="575" y="320"/>
                    </a:lnTo>
                    <a:lnTo>
                      <a:pt x="575" y="337"/>
                    </a:lnTo>
                    <a:lnTo>
                      <a:pt x="574" y="349"/>
                    </a:lnTo>
                    <a:lnTo>
                      <a:pt x="572" y="361"/>
                    </a:lnTo>
                    <a:lnTo>
                      <a:pt x="571" y="373"/>
                    </a:lnTo>
                    <a:lnTo>
                      <a:pt x="569" y="388"/>
                    </a:lnTo>
                    <a:lnTo>
                      <a:pt x="567" y="402"/>
                    </a:lnTo>
                    <a:lnTo>
                      <a:pt x="565" y="411"/>
                    </a:lnTo>
                    <a:lnTo>
                      <a:pt x="564" y="427"/>
                    </a:lnTo>
                    <a:lnTo>
                      <a:pt x="563" y="436"/>
                    </a:lnTo>
                    <a:lnTo>
                      <a:pt x="561" y="440"/>
                    </a:lnTo>
                    <a:lnTo>
                      <a:pt x="561" y="448"/>
                    </a:lnTo>
                    <a:lnTo>
                      <a:pt x="559" y="456"/>
                    </a:lnTo>
                    <a:lnTo>
                      <a:pt x="559" y="459"/>
                    </a:lnTo>
                    <a:lnTo>
                      <a:pt x="557" y="462"/>
                    </a:lnTo>
                    <a:lnTo>
                      <a:pt x="555" y="464"/>
                    </a:lnTo>
                    <a:lnTo>
                      <a:pt x="551" y="466"/>
                    </a:lnTo>
                    <a:lnTo>
                      <a:pt x="547" y="466"/>
                    </a:lnTo>
                    <a:lnTo>
                      <a:pt x="543" y="466"/>
                    </a:lnTo>
                    <a:lnTo>
                      <a:pt x="534" y="467"/>
                    </a:lnTo>
                    <a:lnTo>
                      <a:pt x="511" y="468"/>
                    </a:lnTo>
                    <a:lnTo>
                      <a:pt x="467" y="471"/>
                    </a:lnTo>
                    <a:lnTo>
                      <a:pt x="387" y="472"/>
                    </a:lnTo>
                    <a:lnTo>
                      <a:pt x="369" y="471"/>
                    </a:lnTo>
                    <a:lnTo>
                      <a:pt x="306" y="468"/>
                    </a:lnTo>
                    <a:lnTo>
                      <a:pt x="288" y="467"/>
                    </a:lnTo>
                    <a:lnTo>
                      <a:pt x="207" y="465"/>
                    </a:lnTo>
                    <a:lnTo>
                      <a:pt x="194" y="466"/>
                    </a:lnTo>
                    <a:lnTo>
                      <a:pt x="185" y="467"/>
                    </a:lnTo>
                    <a:lnTo>
                      <a:pt x="176" y="468"/>
                    </a:lnTo>
                    <a:lnTo>
                      <a:pt x="172" y="468"/>
                    </a:lnTo>
                    <a:lnTo>
                      <a:pt x="163" y="468"/>
                    </a:lnTo>
                    <a:lnTo>
                      <a:pt x="154" y="468"/>
                    </a:lnTo>
                    <a:lnTo>
                      <a:pt x="145" y="467"/>
                    </a:lnTo>
                    <a:lnTo>
                      <a:pt x="135" y="466"/>
                    </a:lnTo>
                    <a:lnTo>
                      <a:pt x="126" y="465"/>
                    </a:lnTo>
                    <a:lnTo>
                      <a:pt x="117" y="465"/>
                    </a:lnTo>
                    <a:lnTo>
                      <a:pt x="104" y="464"/>
                    </a:lnTo>
                    <a:lnTo>
                      <a:pt x="90" y="463"/>
                    </a:lnTo>
                    <a:lnTo>
                      <a:pt x="73" y="461"/>
                    </a:lnTo>
                    <a:lnTo>
                      <a:pt x="63" y="460"/>
                    </a:lnTo>
                    <a:lnTo>
                      <a:pt x="49" y="457"/>
                    </a:lnTo>
                    <a:lnTo>
                      <a:pt x="39" y="455"/>
                    </a:lnTo>
                    <a:lnTo>
                      <a:pt x="35" y="454"/>
                    </a:lnTo>
                    <a:lnTo>
                      <a:pt x="30" y="452"/>
                    </a:lnTo>
                    <a:lnTo>
                      <a:pt x="26" y="452"/>
                    </a:lnTo>
                    <a:lnTo>
                      <a:pt x="21" y="449"/>
                    </a:lnTo>
                    <a:lnTo>
                      <a:pt x="20" y="447"/>
                    </a:lnTo>
                    <a:lnTo>
                      <a:pt x="19" y="443"/>
                    </a:lnTo>
                    <a:lnTo>
                      <a:pt x="17" y="436"/>
                    </a:lnTo>
                    <a:lnTo>
                      <a:pt x="15" y="429"/>
                    </a:lnTo>
                    <a:lnTo>
                      <a:pt x="14" y="419"/>
                    </a:lnTo>
                    <a:lnTo>
                      <a:pt x="13" y="411"/>
                    </a:lnTo>
                    <a:lnTo>
                      <a:pt x="11" y="403"/>
                    </a:lnTo>
                    <a:lnTo>
                      <a:pt x="12" y="398"/>
                    </a:lnTo>
                    <a:lnTo>
                      <a:pt x="11" y="387"/>
                    </a:lnTo>
                    <a:lnTo>
                      <a:pt x="11" y="379"/>
                    </a:lnTo>
                    <a:lnTo>
                      <a:pt x="9" y="355"/>
                    </a:lnTo>
                    <a:lnTo>
                      <a:pt x="10" y="347"/>
                    </a:lnTo>
                    <a:lnTo>
                      <a:pt x="11" y="340"/>
                    </a:lnTo>
                    <a:lnTo>
                      <a:pt x="12" y="335"/>
                    </a:lnTo>
                    <a:lnTo>
                      <a:pt x="12" y="323"/>
                    </a:lnTo>
                    <a:lnTo>
                      <a:pt x="13" y="314"/>
                    </a:lnTo>
                    <a:lnTo>
                      <a:pt x="14" y="302"/>
                    </a:lnTo>
                    <a:lnTo>
                      <a:pt x="13" y="298"/>
                    </a:lnTo>
                    <a:lnTo>
                      <a:pt x="13" y="290"/>
                    </a:lnTo>
                    <a:lnTo>
                      <a:pt x="14" y="282"/>
                    </a:lnTo>
                    <a:lnTo>
                      <a:pt x="14" y="277"/>
                    </a:lnTo>
                    <a:lnTo>
                      <a:pt x="14" y="273"/>
                    </a:lnTo>
                    <a:lnTo>
                      <a:pt x="15" y="257"/>
                    </a:lnTo>
                    <a:lnTo>
                      <a:pt x="15" y="245"/>
                    </a:lnTo>
                    <a:lnTo>
                      <a:pt x="14" y="229"/>
                    </a:lnTo>
                    <a:lnTo>
                      <a:pt x="13" y="213"/>
                    </a:lnTo>
                    <a:lnTo>
                      <a:pt x="10" y="189"/>
                    </a:lnTo>
                    <a:lnTo>
                      <a:pt x="8" y="177"/>
                    </a:lnTo>
                    <a:lnTo>
                      <a:pt x="7" y="165"/>
                    </a:lnTo>
                    <a:lnTo>
                      <a:pt x="6" y="145"/>
                    </a:lnTo>
                    <a:lnTo>
                      <a:pt x="5" y="134"/>
                    </a:lnTo>
                    <a:lnTo>
                      <a:pt x="4" y="122"/>
                    </a:lnTo>
                    <a:lnTo>
                      <a:pt x="3" y="109"/>
                    </a:lnTo>
                    <a:lnTo>
                      <a:pt x="4" y="105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4" y="93"/>
                    </a:lnTo>
                    <a:lnTo>
                      <a:pt x="4" y="89"/>
                    </a:lnTo>
                    <a:lnTo>
                      <a:pt x="3" y="81"/>
                    </a:lnTo>
                    <a:lnTo>
                      <a:pt x="1" y="73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1" y="45"/>
                    </a:lnTo>
                    <a:lnTo>
                      <a:pt x="4" y="41"/>
                    </a:lnTo>
                    <a:lnTo>
                      <a:pt x="9" y="38"/>
                    </a:lnTo>
                    <a:lnTo>
                      <a:pt x="13" y="36"/>
                    </a:lnTo>
                    <a:lnTo>
                      <a:pt x="17" y="35"/>
                    </a:lnTo>
                    <a:lnTo>
                      <a:pt x="66" y="15"/>
                    </a:lnTo>
                    <a:lnTo>
                      <a:pt x="100" y="5"/>
                    </a:lnTo>
                    <a:lnTo>
                      <a:pt x="135" y="0"/>
                    </a:lnTo>
                    <a:lnTo>
                      <a:pt x="137" y="4"/>
                    </a:lnTo>
                    <a:lnTo>
                      <a:pt x="141" y="9"/>
                    </a:lnTo>
                    <a:lnTo>
                      <a:pt x="148" y="15"/>
                    </a:lnTo>
                    <a:lnTo>
                      <a:pt x="158" y="23"/>
                    </a:lnTo>
                    <a:lnTo>
                      <a:pt x="161" y="25"/>
                    </a:lnTo>
                    <a:lnTo>
                      <a:pt x="162" y="27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5" y="39"/>
                    </a:lnTo>
                    <a:lnTo>
                      <a:pt x="166" y="47"/>
                    </a:lnTo>
                    <a:lnTo>
                      <a:pt x="167" y="56"/>
                    </a:lnTo>
                    <a:lnTo>
                      <a:pt x="168" y="64"/>
                    </a:lnTo>
                    <a:lnTo>
                      <a:pt x="168" y="68"/>
                    </a:lnTo>
                    <a:lnTo>
                      <a:pt x="168" y="72"/>
                    </a:lnTo>
                    <a:lnTo>
                      <a:pt x="169" y="79"/>
                    </a:lnTo>
                    <a:lnTo>
                      <a:pt x="169" y="87"/>
                    </a:lnTo>
                    <a:lnTo>
                      <a:pt x="169" y="100"/>
                    </a:lnTo>
                    <a:lnTo>
                      <a:pt x="169" y="108"/>
                    </a:lnTo>
                    <a:lnTo>
                      <a:pt x="169" y="115"/>
                    </a:lnTo>
                    <a:lnTo>
                      <a:pt x="169" y="124"/>
                    </a:lnTo>
                    <a:lnTo>
                      <a:pt x="168" y="128"/>
                    </a:lnTo>
                    <a:lnTo>
                      <a:pt x="167" y="136"/>
                    </a:lnTo>
                    <a:lnTo>
                      <a:pt x="175" y="141"/>
                    </a:lnTo>
                    <a:lnTo>
                      <a:pt x="179" y="144"/>
                    </a:lnTo>
                    <a:lnTo>
                      <a:pt x="182" y="145"/>
                    </a:lnTo>
                    <a:lnTo>
                      <a:pt x="181" y="14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2457" y="2297"/>
                <a:ext cx="69" cy="67"/>
              </a:xfrm>
              <a:custGeom>
                <a:avLst/>
                <a:gdLst>
                  <a:gd name="T0" fmla="*/ 0 w 150"/>
                  <a:gd name="T1" fmla="*/ 1 h 124"/>
                  <a:gd name="T2" fmla="*/ 0 w 150"/>
                  <a:gd name="T3" fmla="*/ 1 h 124"/>
                  <a:gd name="T4" fmla="*/ 0 w 150"/>
                  <a:gd name="T5" fmla="*/ 1 h 124"/>
                  <a:gd name="T6" fmla="*/ 0 w 150"/>
                  <a:gd name="T7" fmla="*/ 1 h 124"/>
                  <a:gd name="T8" fmla="*/ 0 w 150"/>
                  <a:gd name="T9" fmla="*/ 1 h 124"/>
                  <a:gd name="T10" fmla="*/ 0 w 150"/>
                  <a:gd name="T11" fmla="*/ 1 h 124"/>
                  <a:gd name="T12" fmla="*/ 0 w 150"/>
                  <a:gd name="T13" fmla="*/ 1 h 124"/>
                  <a:gd name="T14" fmla="*/ 0 w 150"/>
                  <a:gd name="T15" fmla="*/ 1 h 124"/>
                  <a:gd name="T16" fmla="*/ 0 w 150"/>
                  <a:gd name="T17" fmla="*/ 1 h 124"/>
                  <a:gd name="T18" fmla="*/ 0 w 150"/>
                  <a:gd name="T19" fmla="*/ 1 h 124"/>
                  <a:gd name="T20" fmla="*/ 0 w 150"/>
                  <a:gd name="T21" fmla="*/ 1 h 124"/>
                  <a:gd name="T22" fmla="*/ 0 w 150"/>
                  <a:gd name="T23" fmla="*/ 1 h 124"/>
                  <a:gd name="T24" fmla="*/ 0 w 150"/>
                  <a:gd name="T25" fmla="*/ 1 h 124"/>
                  <a:gd name="T26" fmla="*/ 0 w 150"/>
                  <a:gd name="T27" fmla="*/ 1 h 124"/>
                  <a:gd name="T28" fmla="*/ 0 w 150"/>
                  <a:gd name="T29" fmla="*/ 1 h 124"/>
                  <a:gd name="T30" fmla="*/ 0 w 150"/>
                  <a:gd name="T31" fmla="*/ 1 h 124"/>
                  <a:gd name="T32" fmla="*/ 0 w 150"/>
                  <a:gd name="T33" fmla="*/ 1 h 124"/>
                  <a:gd name="T34" fmla="*/ 0 w 150"/>
                  <a:gd name="T35" fmla="*/ 1 h 124"/>
                  <a:gd name="T36" fmla="*/ 0 w 150"/>
                  <a:gd name="T37" fmla="*/ 1 h 124"/>
                  <a:gd name="T38" fmla="*/ 0 w 150"/>
                  <a:gd name="T39" fmla="*/ 1 h 124"/>
                  <a:gd name="T40" fmla="*/ 0 w 150"/>
                  <a:gd name="T41" fmla="*/ 1 h 124"/>
                  <a:gd name="T42" fmla="*/ 0 w 150"/>
                  <a:gd name="T43" fmla="*/ 1 h 124"/>
                  <a:gd name="T44" fmla="*/ 0 w 150"/>
                  <a:gd name="T45" fmla="*/ 1 h 124"/>
                  <a:gd name="T46" fmla="*/ 0 w 150"/>
                  <a:gd name="T47" fmla="*/ 1 h 124"/>
                  <a:gd name="T48" fmla="*/ 0 w 150"/>
                  <a:gd name="T49" fmla="*/ 1 h 124"/>
                  <a:gd name="T50" fmla="*/ 0 w 150"/>
                  <a:gd name="T51" fmla="*/ 1 h 124"/>
                  <a:gd name="T52" fmla="*/ 0 w 150"/>
                  <a:gd name="T53" fmla="*/ 1 h 124"/>
                  <a:gd name="T54" fmla="*/ 0 w 150"/>
                  <a:gd name="T55" fmla="*/ 1 h 124"/>
                  <a:gd name="T56" fmla="*/ 0 w 150"/>
                  <a:gd name="T57" fmla="*/ 1 h 124"/>
                  <a:gd name="T58" fmla="*/ 0 w 150"/>
                  <a:gd name="T59" fmla="*/ 0 h 124"/>
                  <a:gd name="T60" fmla="*/ 0 w 150"/>
                  <a:gd name="T61" fmla="*/ 0 h 124"/>
                  <a:gd name="T62" fmla="*/ 0 w 150"/>
                  <a:gd name="T63" fmla="*/ 1 h 124"/>
                  <a:gd name="T64" fmla="*/ 0 w 150"/>
                  <a:gd name="T65" fmla="*/ 1 h 124"/>
                  <a:gd name="T66" fmla="*/ 0 w 150"/>
                  <a:gd name="T67" fmla="*/ 1 h 124"/>
                  <a:gd name="T68" fmla="*/ 0 w 150"/>
                  <a:gd name="T69" fmla="*/ 1 h 124"/>
                  <a:gd name="T70" fmla="*/ 0 w 150"/>
                  <a:gd name="T71" fmla="*/ 1 h 124"/>
                  <a:gd name="T72" fmla="*/ 0 w 150"/>
                  <a:gd name="T73" fmla="*/ 1 h 124"/>
                  <a:gd name="T74" fmla="*/ 0 w 150"/>
                  <a:gd name="T75" fmla="*/ 1 h 124"/>
                  <a:gd name="T76" fmla="*/ 0 w 150"/>
                  <a:gd name="T77" fmla="*/ 1 h 124"/>
                  <a:gd name="T78" fmla="*/ 0 w 150"/>
                  <a:gd name="T79" fmla="*/ 1 h 124"/>
                  <a:gd name="T80" fmla="*/ 0 w 150"/>
                  <a:gd name="T81" fmla="*/ 1 h 124"/>
                  <a:gd name="T82" fmla="*/ 0 w 150"/>
                  <a:gd name="T83" fmla="*/ 1 h 124"/>
                  <a:gd name="T84" fmla="*/ 0 w 150"/>
                  <a:gd name="T85" fmla="*/ 1 h 124"/>
                  <a:gd name="T86" fmla="*/ 0 w 150"/>
                  <a:gd name="T87" fmla="*/ 1 h 124"/>
                  <a:gd name="T88" fmla="*/ 0 w 150"/>
                  <a:gd name="T89" fmla="*/ 1 h 124"/>
                  <a:gd name="T90" fmla="*/ 0 w 150"/>
                  <a:gd name="T91" fmla="*/ 1 h 124"/>
                  <a:gd name="T92" fmla="*/ 0 w 150"/>
                  <a:gd name="T93" fmla="*/ 1 h 124"/>
                  <a:gd name="T94" fmla="*/ 0 w 150"/>
                  <a:gd name="T95" fmla="*/ 1 h 124"/>
                  <a:gd name="T96" fmla="*/ 0 w 150"/>
                  <a:gd name="T97" fmla="*/ 1 h 124"/>
                  <a:gd name="T98" fmla="*/ 0 w 150"/>
                  <a:gd name="T99" fmla="*/ 1 h 124"/>
                  <a:gd name="T100" fmla="*/ 0 w 150"/>
                  <a:gd name="T101" fmla="*/ 1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124"/>
                  <a:gd name="T155" fmla="*/ 150 w 150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124">
                    <a:moveTo>
                      <a:pt x="147" y="123"/>
                    </a:moveTo>
                    <a:lnTo>
                      <a:pt x="141" y="119"/>
                    </a:lnTo>
                    <a:lnTo>
                      <a:pt x="131" y="113"/>
                    </a:lnTo>
                    <a:lnTo>
                      <a:pt x="126" y="110"/>
                    </a:lnTo>
                    <a:lnTo>
                      <a:pt x="116" y="105"/>
                    </a:lnTo>
                    <a:lnTo>
                      <a:pt x="101" y="97"/>
                    </a:lnTo>
                    <a:lnTo>
                      <a:pt x="91" y="92"/>
                    </a:lnTo>
                    <a:lnTo>
                      <a:pt x="76" y="86"/>
                    </a:lnTo>
                    <a:lnTo>
                      <a:pt x="57" y="77"/>
                    </a:lnTo>
                    <a:lnTo>
                      <a:pt x="42" y="71"/>
                    </a:lnTo>
                    <a:lnTo>
                      <a:pt x="32" y="66"/>
                    </a:lnTo>
                    <a:lnTo>
                      <a:pt x="15" y="58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3" y="31"/>
                    </a:lnTo>
                    <a:lnTo>
                      <a:pt x="7" y="30"/>
                    </a:lnTo>
                    <a:lnTo>
                      <a:pt x="11" y="28"/>
                    </a:lnTo>
                    <a:lnTo>
                      <a:pt x="15" y="26"/>
                    </a:lnTo>
                    <a:lnTo>
                      <a:pt x="23" y="23"/>
                    </a:lnTo>
                    <a:lnTo>
                      <a:pt x="32" y="20"/>
                    </a:lnTo>
                    <a:lnTo>
                      <a:pt x="36" y="20"/>
                    </a:lnTo>
                    <a:lnTo>
                      <a:pt x="53" y="14"/>
                    </a:lnTo>
                    <a:lnTo>
                      <a:pt x="66" y="10"/>
                    </a:lnTo>
                    <a:lnTo>
                      <a:pt x="79" y="8"/>
                    </a:lnTo>
                    <a:lnTo>
                      <a:pt x="93" y="4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38" y="10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5" y="26"/>
                    </a:lnTo>
                    <a:lnTo>
                      <a:pt x="146" y="34"/>
                    </a:lnTo>
                    <a:lnTo>
                      <a:pt x="147" y="43"/>
                    </a:lnTo>
                    <a:lnTo>
                      <a:pt x="148" y="51"/>
                    </a:lnTo>
                    <a:lnTo>
                      <a:pt x="148" y="55"/>
                    </a:lnTo>
                    <a:lnTo>
                      <a:pt x="148" y="59"/>
                    </a:lnTo>
                    <a:lnTo>
                      <a:pt x="149" y="66"/>
                    </a:lnTo>
                    <a:lnTo>
                      <a:pt x="149" y="74"/>
                    </a:lnTo>
                    <a:lnTo>
                      <a:pt x="149" y="87"/>
                    </a:lnTo>
                    <a:lnTo>
                      <a:pt x="149" y="95"/>
                    </a:lnTo>
                    <a:lnTo>
                      <a:pt x="149" y="102"/>
                    </a:lnTo>
                    <a:lnTo>
                      <a:pt x="149" y="111"/>
                    </a:lnTo>
                    <a:lnTo>
                      <a:pt x="148" y="115"/>
                    </a:lnTo>
                    <a:lnTo>
                      <a:pt x="147" y="12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2501" y="2431"/>
                <a:ext cx="34" cy="38"/>
              </a:xfrm>
              <a:custGeom>
                <a:avLst/>
                <a:gdLst>
                  <a:gd name="T0" fmla="*/ 0 w 74"/>
                  <a:gd name="T1" fmla="*/ 1 h 69"/>
                  <a:gd name="T2" fmla="*/ 0 w 74"/>
                  <a:gd name="T3" fmla="*/ 1 h 69"/>
                  <a:gd name="T4" fmla="*/ 0 w 74"/>
                  <a:gd name="T5" fmla="*/ 1 h 69"/>
                  <a:gd name="T6" fmla="*/ 0 w 74"/>
                  <a:gd name="T7" fmla="*/ 1 h 69"/>
                  <a:gd name="T8" fmla="*/ 0 w 74"/>
                  <a:gd name="T9" fmla="*/ 1 h 69"/>
                  <a:gd name="T10" fmla="*/ 0 w 74"/>
                  <a:gd name="T11" fmla="*/ 1 h 69"/>
                  <a:gd name="T12" fmla="*/ 0 w 74"/>
                  <a:gd name="T13" fmla="*/ 1 h 69"/>
                  <a:gd name="T14" fmla="*/ 0 w 74"/>
                  <a:gd name="T15" fmla="*/ 1 h 69"/>
                  <a:gd name="T16" fmla="*/ 0 w 74"/>
                  <a:gd name="T17" fmla="*/ 1 h 69"/>
                  <a:gd name="T18" fmla="*/ 0 w 74"/>
                  <a:gd name="T19" fmla="*/ 1 h 69"/>
                  <a:gd name="T20" fmla="*/ 0 w 74"/>
                  <a:gd name="T21" fmla="*/ 1 h 69"/>
                  <a:gd name="T22" fmla="*/ 0 w 74"/>
                  <a:gd name="T23" fmla="*/ 1 h 69"/>
                  <a:gd name="T24" fmla="*/ 0 w 74"/>
                  <a:gd name="T25" fmla="*/ 1 h 69"/>
                  <a:gd name="T26" fmla="*/ 0 w 74"/>
                  <a:gd name="T27" fmla="*/ 1 h 69"/>
                  <a:gd name="T28" fmla="*/ 0 w 74"/>
                  <a:gd name="T29" fmla="*/ 1 h 69"/>
                  <a:gd name="T30" fmla="*/ 0 w 74"/>
                  <a:gd name="T31" fmla="*/ 1 h 69"/>
                  <a:gd name="T32" fmla="*/ 0 w 74"/>
                  <a:gd name="T33" fmla="*/ 0 h 69"/>
                  <a:gd name="T34" fmla="*/ 0 w 74"/>
                  <a:gd name="T35" fmla="*/ 0 h 69"/>
                  <a:gd name="T36" fmla="*/ 0 w 74"/>
                  <a:gd name="T37" fmla="*/ 1 h 69"/>
                  <a:gd name="T38" fmla="*/ 0 w 74"/>
                  <a:gd name="T39" fmla="*/ 1 h 69"/>
                  <a:gd name="T40" fmla="*/ 0 w 74"/>
                  <a:gd name="T41" fmla="*/ 1 h 69"/>
                  <a:gd name="T42" fmla="*/ 0 w 74"/>
                  <a:gd name="T43" fmla="*/ 1 h 69"/>
                  <a:gd name="T44" fmla="*/ 0 w 74"/>
                  <a:gd name="T45" fmla="*/ 1 h 69"/>
                  <a:gd name="T46" fmla="*/ 0 w 74"/>
                  <a:gd name="T47" fmla="*/ 1 h 69"/>
                  <a:gd name="T48" fmla="*/ 0 w 74"/>
                  <a:gd name="T49" fmla="*/ 1 h 69"/>
                  <a:gd name="T50" fmla="*/ 0 w 74"/>
                  <a:gd name="T51" fmla="*/ 1 h 69"/>
                  <a:gd name="T52" fmla="*/ 0 w 74"/>
                  <a:gd name="T53" fmla="*/ 1 h 69"/>
                  <a:gd name="T54" fmla="*/ 0 w 74"/>
                  <a:gd name="T55" fmla="*/ 1 h 69"/>
                  <a:gd name="T56" fmla="*/ 0 w 74"/>
                  <a:gd name="T57" fmla="*/ 1 h 69"/>
                  <a:gd name="T58" fmla="*/ 0 w 74"/>
                  <a:gd name="T59" fmla="*/ 1 h 69"/>
                  <a:gd name="T60" fmla="*/ 0 w 74"/>
                  <a:gd name="T61" fmla="*/ 1 h 69"/>
                  <a:gd name="T62" fmla="*/ 0 w 74"/>
                  <a:gd name="T63" fmla="*/ 1 h 69"/>
                  <a:gd name="T64" fmla="*/ 0 w 74"/>
                  <a:gd name="T65" fmla="*/ 1 h 69"/>
                  <a:gd name="T66" fmla="*/ 0 w 74"/>
                  <a:gd name="T67" fmla="*/ 1 h 69"/>
                  <a:gd name="T68" fmla="*/ 0 w 74"/>
                  <a:gd name="T69" fmla="*/ 1 h 69"/>
                  <a:gd name="T70" fmla="*/ 0 w 74"/>
                  <a:gd name="T71" fmla="*/ 1 h 69"/>
                  <a:gd name="T72" fmla="*/ 0 w 74"/>
                  <a:gd name="T73" fmla="*/ 1 h 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69"/>
                  <a:gd name="T113" fmla="*/ 74 w 74"/>
                  <a:gd name="T114" fmla="*/ 69 h 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69">
                    <a:moveTo>
                      <a:pt x="43" y="67"/>
                    </a:moveTo>
                    <a:lnTo>
                      <a:pt x="46" y="66"/>
                    </a:lnTo>
                    <a:lnTo>
                      <a:pt x="49" y="66"/>
                    </a:lnTo>
                    <a:lnTo>
                      <a:pt x="52" y="64"/>
                    </a:lnTo>
                    <a:lnTo>
                      <a:pt x="55" y="63"/>
                    </a:lnTo>
                    <a:lnTo>
                      <a:pt x="57" y="62"/>
                    </a:lnTo>
                    <a:lnTo>
                      <a:pt x="60" y="60"/>
                    </a:lnTo>
                    <a:lnTo>
                      <a:pt x="62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70" y="48"/>
                    </a:lnTo>
                    <a:lnTo>
                      <a:pt x="71" y="46"/>
                    </a:lnTo>
                    <a:lnTo>
                      <a:pt x="72" y="43"/>
                    </a:lnTo>
                    <a:lnTo>
                      <a:pt x="73" y="40"/>
                    </a:lnTo>
                    <a:lnTo>
                      <a:pt x="73" y="37"/>
                    </a:lnTo>
                    <a:lnTo>
                      <a:pt x="73" y="34"/>
                    </a:lnTo>
                    <a:lnTo>
                      <a:pt x="73" y="32"/>
                    </a:lnTo>
                    <a:lnTo>
                      <a:pt x="73" y="29"/>
                    </a:lnTo>
                    <a:lnTo>
                      <a:pt x="72" y="26"/>
                    </a:lnTo>
                    <a:lnTo>
                      <a:pt x="71" y="23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3" y="11"/>
                    </a:lnTo>
                    <a:lnTo>
                      <a:pt x="61" y="9"/>
                    </a:lnTo>
                    <a:lnTo>
                      <a:pt x="58" y="7"/>
                    </a:lnTo>
                    <a:lnTo>
                      <a:pt x="56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1" y="43"/>
                    </a:lnTo>
                    <a:lnTo>
                      <a:pt x="2" y="46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3" y="60"/>
                    </a:lnTo>
                    <a:lnTo>
                      <a:pt x="16" y="62"/>
                    </a:lnTo>
                    <a:lnTo>
                      <a:pt x="18" y="63"/>
                    </a:lnTo>
                    <a:lnTo>
                      <a:pt x="21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30" y="67"/>
                    </a:lnTo>
                    <a:lnTo>
                      <a:pt x="33" y="68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3" y="6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2525" y="2364"/>
                <a:ext cx="46" cy="181"/>
              </a:xfrm>
              <a:custGeom>
                <a:avLst/>
                <a:gdLst>
                  <a:gd name="T0" fmla="*/ 0 w 100"/>
                  <a:gd name="T1" fmla="*/ 0 h 332"/>
                  <a:gd name="T2" fmla="*/ 0 w 100"/>
                  <a:gd name="T3" fmla="*/ 1 h 332"/>
                  <a:gd name="T4" fmla="*/ 0 w 100"/>
                  <a:gd name="T5" fmla="*/ 1 h 332"/>
                  <a:gd name="T6" fmla="*/ 0 w 100"/>
                  <a:gd name="T7" fmla="*/ 1 h 332"/>
                  <a:gd name="T8" fmla="*/ 0 w 100"/>
                  <a:gd name="T9" fmla="*/ 1 h 332"/>
                  <a:gd name="T10" fmla="*/ 0 w 100"/>
                  <a:gd name="T11" fmla="*/ 1 h 332"/>
                  <a:gd name="T12" fmla="*/ 0 w 100"/>
                  <a:gd name="T13" fmla="*/ 1 h 332"/>
                  <a:gd name="T14" fmla="*/ 0 w 100"/>
                  <a:gd name="T15" fmla="*/ 1 h 332"/>
                  <a:gd name="T16" fmla="*/ 0 w 100"/>
                  <a:gd name="T17" fmla="*/ 1 h 332"/>
                  <a:gd name="T18" fmla="*/ 0 w 100"/>
                  <a:gd name="T19" fmla="*/ 1 h 332"/>
                  <a:gd name="T20" fmla="*/ 0 w 100"/>
                  <a:gd name="T21" fmla="*/ 1 h 332"/>
                  <a:gd name="T22" fmla="*/ 0 w 100"/>
                  <a:gd name="T23" fmla="*/ 1 h 332"/>
                  <a:gd name="T24" fmla="*/ 0 w 100"/>
                  <a:gd name="T25" fmla="*/ 1 h 332"/>
                  <a:gd name="T26" fmla="*/ 0 w 100"/>
                  <a:gd name="T27" fmla="*/ 1 h 332"/>
                  <a:gd name="T28" fmla="*/ 0 w 100"/>
                  <a:gd name="T29" fmla="*/ 1 h 332"/>
                  <a:gd name="T30" fmla="*/ 0 w 100"/>
                  <a:gd name="T31" fmla="*/ 1 h 332"/>
                  <a:gd name="T32" fmla="*/ 0 w 100"/>
                  <a:gd name="T33" fmla="*/ 1 h 332"/>
                  <a:gd name="T34" fmla="*/ 0 w 100"/>
                  <a:gd name="T35" fmla="*/ 1 h 332"/>
                  <a:gd name="T36" fmla="*/ 0 w 100"/>
                  <a:gd name="T37" fmla="*/ 1 h 332"/>
                  <a:gd name="T38" fmla="*/ 0 w 100"/>
                  <a:gd name="T39" fmla="*/ 1 h 332"/>
                  <a:gd name="T40" fmla="*/ 0 w 100"/>
                  <a:gd name="T41" fmla="*/ 1 h 332"/>
                  <a:gd name="T42" fmla="*/ 0 w 100"/>
                  <a:gd name="T43" fmla="*/ 1 h 332"/>
                  <a:gd name="T44" fmla="*/ 0 w 100"/>
                  <a:gd name="T45" fmla="*/ 1 h 332"/>
                  <a:gd name="T46" fmla="*/ 0 w 100"/>
                  <a:gd name="T47" fmla="*/ 1 h 332"/>
                  <a:gd name="T48" fmla="*/ 0 w 100"/>
                  <a:gd name="T49" fmla="*/ 1 h 332"/>
                  <a:gd name="T50" fmla="*/ 0 w 100"/>
                  <a:gd name="T51" fmla="*/ 1 h 332"/>
                  <a:gd name="T52" fmla="*/ 0 w 100"/>
                  <a:gd name="T53" fmla="*/ 1 h 332"/>
                  <a:gd name="T54" fmla="*/ 0 w 100"/>
                  <a:gd name="T55" fmla="*/ 1 h 332"/>
                  <a:gd name="T56" fmla="*/ 0 w 100"/>
                  <a:gd name="T57" fmla="*/ 1 h 332"/>
                  <a:gd name="T58" fmla="*/ 0 w 100"/>
                  <a:gd name="T59" fmla="*/ 1 h 332"/>
                  <a:gd name="T60" fmla="*/ 0 w 100"/>
                  <a:gd name="T61" fmla="*/ 1 h 332"/>
                  <a:gd name="T62" fmla="*/ 0 w 100"/>
                  <a:gd name="T63" fmla="*/ 1 h 332"/>
                  <a:gd name="T64" fmla="*/ 0 w 100"/>
                  <a:gd name="T65" fmla="*/ 1 h 332"/>
                  <a:gd name="T66" fmla="*/ 0 w 100"/>
                  <a:gd name="T67" fmla="*/ 1 h 332"/>
                  <a:gd name="T68" fmla="*/ 0 w 100"/>
                  <a:gd name="T69" fmla="*/ 1 h 332"/>
                  <a:gd name="T70" fmla="*/ 0 w 100"/>
                  <a:gd name="T71" fmla="*/ 1 h 332"/>
                  <a:gd name="T72" fmla="*/ 0 w 100"/>
                  <a:gd name="T73" fmla="*/ 1 h 332"/>
                  <a:gd name="T74" fmla="*/ 0 w 100"/>
                  <a:gd name="T75" fmla="*/ 1 h 332"/>
                  <a:gd name="T76" fmla="*/ 0 w 100"/>
                  <a:gd name="T77" fmla="*/ 1 h 332"/>
                  <a:gd name="T78" fmla="*/ 0 w 100"/>
                  <a:gd name="T79" fmla="*/ 1 h 332"/>
                  <a:gd name="T80" fmla="*/ 0 w 100"/>
                  <a:gd name="T81" fmla="*/ 2 h 3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332"/>
                  <a:gd name="T125" fmla="*/ 100 w 100"/>
                  <a:gd name="T126" fmla="*/ 332 h 3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332">
                    <a:moveTo>
                      <a:pt x="0" y="0"/>
                    </a:moveTo>
                    <a:lnTo>
                      <a:pt x="3" y="1"/>
                    </a:lnTo>
                    <a:lnTo>
                      <a:pt x="10" y="7"/>
                    </a:lnTo>
                    <a:lnTo>
                      <a:pt x="14" y="9"/>
                    </a:lnTo>
                    <a:lnTo>
                      <a:pt x="22" y="15"/>
                    </a:lnTo>
                    <a:lnTo>
                      <a:pt x="26" y="19"/>
                    </a:lnTo>
                    <a:lnTo>
                      <a:pt x="33" y="25"/>
                    </a:lnTo>
                    <a:lnTo>
                      <a:pt x="40" y="33"/>
                    </a:lnTo>
                    <a:lnTo>
                      <a:pt x="48" y="45"/>
                    </a:lnTo>
                    <a:lnTo>
                      <a:pt x="53" y="52"/>
                    </a:lnTo>
                    <a:lnTo>
                      <a:pt x="58" y="60"/>
                    </a:lnTo>
                    <a:lnTo>
                      <a:pt x="63" y="68"/>
                    </a:lnTo>
                    <a:lnTo>
                      <a:pt x="66" y="73"/>
                    </a:lnTo>
                    <a:lnTo>
                      <a:pt x="68" y="79"/>
                    </a:lnTo>
                    <a:lnTo>
                      <a:pt x="72" y="86"/>
                    </a:lnTo>
                    <a:lnTo>
                      <a:pt x="76" y="93"/>
                    </a:lnTo>
                    <a:lnTo>
                      <a:pt x="78" y="100"/>
                    </a:lnTo>
                    <a:lnTo>
                      <a:pt x="80" y="105"/>
                    </a:lnTo>
                    <a:lnTo>
                      <a:pt x="84" y="119"/>
                    </a:lnTo>
                    <a:lnTo>
                      <a:pt x="87" y="131"/>
                    </a:lnTo>
                    <a:lnTo>
                      <a:pt x="89" y="139"/>
                    </a:lnTo>
                    <a:lnTo>
                      <a:pt x="93" y="159"/>
                    </a:lnTo>
                    <a:lnTo>
                      <a:pt x="93" y="166"/>
                    </a:lnTo>
                    <a:lnTo>
                      <a:pt x="94" y="179"/>
                    </a:lnTo>
                    <a:lnTo>
                      <a:pt x="94" y="184"/>
                    </a:lnTo>
                    <a:lnTo>
                      <a:pt x="94" y="191"/>
                    </a:lnTo>
                    <a:lnTo>
                      <a:pt x="94" y="203"/>
                    </a:lnTo>
                    <a:lnTo>
                      <a:pt x="95" y="211"/>
                    </a:lnTo>
                    <a:lnTo>
                      <a:pt x="95" y="223"/>
                    </a:lnTo>
                    <a:lnTo>
                      <a:pt x="95" y="235"/>
                    </a:lnTo>
                    <a:lnTo>
                      <a:pt x="96" y="251"/>
                    </a:lnTo>
                    <a:lnTo>
                      <a:pt x="96" y="263"/>
                    </a:lnTo>
                    <a:lnTo>
                      <a:pt x="96" y="271"/>
                    </a:lnTo>
                    <a:lnTo>
                      <a:pt x="97" y="283"/>
                    </a:lnTo>
                    <a:lnTo>
                      <a:pt x="97" y="291"/>
                    </a:lnTo>
                    <a:lnTo>
                      <a:pt x="98" y="299"/>
                    </a:lnTo>
                    <a:lnTo>
                      <a:pt x="99" y="307"/>
                    </a:lnTo>
                    <a:lnTo>
                      <a:pt x="98" y="311"/>
                    </a:lnTo>
                    <a:lnTo>
                      <a:pt x="99" y="315"/>
                    </a:lnTo>
                    <a:lnTo>
                      <a:pt x="99" y="323"/>
                    </a:lnTo>
                    <a:lnTo>
                      <a:pt x="99" y="33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2505" y="2436"/>
                <a:ext cx="25" cy="27"/>
              </a:xfrm>
              <a:custGeom>
                <a:avLst/>
                <a:gdLst>
                  <a:gd name="T0" fmla="*/ 0 w 53"/>
                  <a:gd name="T1" fmla="*/ 1 h 49"/>
                  <a:gd name="T2" fmla="*/ 0 w 53"/>
                  <a:gd name="T3" fmla="*/ 1 h 49"/>
                  <a:gd name="T4" fmla="*/ 0 w 53"/>
                  <a:gd name="T5" fmla="*/ 1 h 49"/>
                  <a:gd name="T6" fmla="*/ 0 w 53"/>
                  <a:gd name="T7" fmla="*/ 1 h 49"/>
                  <a:gd name="T8" fmla="*/ 0 w 53"/>
                  <a:gd name="T9" fmla="*/ 1 h 49"/>
                  <a:gd name="T10" fmla="*/ 0 w 53"/>
                  <a:gd name="T11" fmla="*/ 1 h 49"/>
                  <a:gd name="T12" fmla="*/ 0 w 53"/>
                  <a:gd name="T13" fmla="*/ 1 h 49"/>
                  <a:gd name="T14" fmla="*/ 0 w 53"/>
                  <a:gd name="T15" fmla="*/ 1 h 49"/>
                  <a:gd name="T16" fmla="*/ 0 w 53"/>
                  <a:gd name="T17" fmla="*/ 1 h 49"/>
                  <a:gd name="T18" fmla="*/ 0 w 53"/>
                  <a:gd name="T19" fmla="*/ 1 h 49"/>
                  <a:gd name="T20" fmla="*/ 0 w 53"/>
                  <a:gd name="T21" fmla="*/ 1 h 49"/>
                  <a:gd name="T22" fmla="*/ 0 w 53"/>
                  <a:gd name="T23" fmla="*/ 1 h 49"/>
                  <a:gd name="T24" fmla="*/ 0 w 53"/>
                  <a:gd name="T25" fmla="*/ 1 h 49"/>
                  <a:gd name="T26" fmla="*/ 0 w 53"/>
                  <a:gd name="T27" fmla="*/ 1 h 49"/>
                  <a:gd name="T28" fmla="*/ 0 w 53"/>
                  <a:gd name="T29" fmla="*/ 1 h 49"/>
                  <a:gd name="T30" fmla="*/ 0 w 53"/>
                  <a:gd name="T31" fmla="*/ 1 h 49"/>
                  <a:gd name="T32" fmla="*/ 0 w 53"/>
                  <a:gd name="T33" fmla="*/ 0 h 49"/>
                  <a:gd name="T34" fmla="*/ 0 w 53"/>
                  <a:gd name="T35" fmla="*/ 0 h 49"/>
                  <a:gd name="T36" fmla="*/ 0 w 53"/>
                  <a:gd name="T37" fmla="*/ 1 h 49"/>
                  <a:gd name="T38" fmla="*/ 0 w 53"/>
                  <a:gd name="T39" fmla="*/ 1 h 49"/>
                  <a:gd name="T40" fmla="*/ 0 w 53"/>
                  <a:gd name="T41" fmla="*/ 1 h 49"/>
                  <a:gd name="T42" fmla="*/ 0 w 53"/>
                  <a:gd name="T43" fmla="*/ 1 h 49"/>
                  <a:gd name="T44" fmla="*/ 0 w 53"/>
                  <a:gd name="T45" fmla="*/ 1 h 49"/>
                  <a:gd name="T46" fmla="*/ 0 w 53"/>
                  <a:gd name="T47" fmla="*/ 1 h 49"/>
                  <a:gd name="T48" fmla="*/ 0 w 53"/>
                  <a:gd name="T49" fmla="*/ 1 h 49"/>
                  <a:gd name="T50" fmla="*/ 0 w 53"/>
                  <a:gd name="T51" fmla="*/ 1 h 49"/>
                  <a:gd name="T52" fmla="*/ 0 w 53"/>
                  <a:gd name="T53" fmla="*/ 1 h 49"/>
                  <a:gd name="T54" fmla="*/ 0 w 53"/>
                  <a:gd name="T55" fmla="*/ 1 h 49"/>
                  <a:gd name="T56" fmla="*/ 0 w 53"/>
                  <a:gd name="T57" fmla="*/ 1 h 49"/>
                  <a:gd name="T58" fmla="*/ 0 w 53"/>
                  <a:gd name="T59" fmla="*/ 1 h 49"/>
                  <a:gd name="T60" fmla="*/ 0 w 53"/>
                  <a:gd name="T61" fmla="*/ 1 h 49"/>
                  <a:gd name="T62" fmla="*/ 0 w 53"/>
                  <a:gd name="T63" fmla="*/ 1 h 49"/>
                  <a:gd name="T64" fmla="*/ 0 w 53"/>
                  <a:gd name="T65" fmla="*/ 1 h 49"/>
                  <a:gd name="T66" fmla="*/ 0 w 53"/>
                  <a:gd name="T67" fmla="*/ 1 h 49"/>
                  <a:gd name="T68" fmla="*/ 0 w 53"/>
                  <a:gd name="T69" fmla="*/ 1 h 49"/>
                  <a:gd name="T70" fmla="*/ 0 w 53"/>
                  <a:gd name="T71" fmla="*/ 1 h 49"/>
                  <a:gd name="T72" fmla="*/ 0 w 53"/>
                  <a:gd name="T73" fmla="*/ 1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"/>
                  <a:gd name="T112" fmla="*/ 0 h 49"/>
                  <a:gd name="T113" fmla="*/ 53 w 53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" h="49">
                    <a:moveTo>
                      <a:pt x="31" y="47"/>
                    </a:moveTo>
                    <a:lnTo>
                      <a:pt x="33" y="47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4" y="41"/>
                    </a:lnTo>
                    <a:lnTo>
                      <a:pt x="46" y="39"/>
                    </a:lnTo>
                    <a:lnTo>
                      <a:pt x="47" y="38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1" y="30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6"/>
                    </a:lnTo>
                    <a:lnTo>
                      <a:pt x="50" y="14"/>
                    </a:lnTo>
                    <a:lnTo>
                      <a:pt x="49" y="12"/>
                    </a:lnTo>
                    <a:lnTo>
                      <a:pt x="48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7" y="39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5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31" y="4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8">
            <a:extLst>
              <a:ext uri="{FF2B5EF4-FFF2-40B4-BE49-F238E27FC236}">
                <a16:creationId xmlns:a16="http://schemas.microsoft.com/office/drawing/2014/main" id="{AAAF0AAB-B9E2-46CE-989D-AE4168D3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165" y="3080452"/>
            <a:ext cx="3636090" cy="27284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69F28-46D3-4296-956A-E37D4965B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013528"/>
            <a:ext cx="4207149" cy="285329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F961C36-BD79-490B-B2E4-5CB4AD4B0852}"/>
              </a:ext>
            </a:extLst>
          </p:cNvPr>
          <p:cNvSpPr txBox="1">
            <a:spLocks/>
          </p:cNvSpPr>
          <p:nvPr/>
        </p:nvSpPr>
        <p:spPr bwMode="auto">
          <a:xfrm>
            <a:off x="414616" y="677202"/>
            <a:ext cx="8314765" cy="20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br>
              <a:rPr lang="en-US" altLang="en-US" kern="0" dirty="0">
                <a:solidFill>
                  <a:schemeClr val="tx2"/>
                </a:solidFill>
                <a:cs typeface="Arial" pitchFamily="34" charset="0"/>
              </a:rPr>
            </a:br>
            <a:r>
              <a:rPr lang="en-US" altLang="en-US" kern="0" dirty="0">
                <a:solidFill>
                  <a:schemeClr val="tx2"/>
                </a:solidFill>
                <a:cs typeface="Arial" pitchFamily="34" charset="0"/>
              </a:rPr>
              <a:t>Normal convergence is a distance approximately two inches (2”) from bridge of nose</a:t>
            </a:r>
            <a:br>
              <a:rPr lang="en-US" altLang="en-US" kern="0" dirty="0">
                <a:solidFill>
                  <a:schemeClr val="tx2"/>
                </a:solidFill>
                <a:cs typeface="Arial" pitchFamily="34" charset="0"/>
              </a:rPr>
            </a:br>
            <a:endParaRPr lang="en-US" altLang="en-US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C 5-11_1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709" y="1646238"/>
            <a:ext cx="5852582" cy="4389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Lack of Convergence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8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Lack of Convergence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2001838"/>
            <a:ext cx="6062663" cy="3525837"/>
            <a:chOff x="1600200" y="2001838"/>
            <a:chExt cx="6062663" cy="3525837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1600200" y="2029299"/>
              <a:ext cx="2492411" cy="16283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170452" y="2001838"/>
              <a:ext cx="2492411" cy="16283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6213677" y="2531682"/>
              <a:ext cx="453166" cy="465229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2604088" y="2539759"/>
              <a:ext cx="453166" cy="465229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1663700" y="3850978"/>
              <a:ext cx="2528033" cy="1676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5111017" y="3822700"/>
              <a:ext cx="2528033" cy="1676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6343114" y="4368292"/>
              <a:ext cx="459642" cy="47905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2681935" y="4376609"/>
              <a:ext cx="459642" cy="47905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5736642" y="4328371"/>
              <a:ext cx="0" cy="598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700171" y="4295103"/>
              <a:ext cx="0" cy="598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Curved Right Arrow 5"/>
            <p:cNvSpPr/>
            <p:nvPr/>
          </p:nvSpPr>
          <p:spPr>
            <a:xfrm>
              <a:off x="5217657" y="2762681"/>
              <a:ext cx="996020" cy="486477"/>
            </a:xfrm>
            <a:prstGeom prst="curv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083759" y="2656665"/>
              <a:ext cx="996020" cy="32699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154344" y="4480543"/>
              <a:ext cx="545828" cy="25048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5770880" y="4500504"/>
              <a:ext cx="591388" cy="2305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337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386840"/>
          </a:xfrm>
        </p:spPr>
        <p:txBody>
          <a:bodyPr/>
          <a:lstStyle/>
          <a:p>
            <a:r>
              <a:rPr lang="en-US" altLang="en-US" dirty="0"/>
              <a:t>Drug Categories That Usually Cause Lack of Convergence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6308"/>
            <a:ext cx="3820681" cy="3085406"/>
          </a:xfrm>
        </p:spPr>
        <p:txBody>
          <a:bodyPr/>
          <a:lstStyle/>
          <a:p>
            <a:pPr lvl="1"/>
            <a:r>
              <a:rPr lang="en-US" dirty="0"/>
              <a:t>CNS Depressants</a:t>
            </a:r>
          </a:p>
          <a:p>
            <a:pPr lvl="1"/>
            <a:r>
              <a:rPr lang="en-US" dirty="0"/>
              <a:t>Inhalants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6120" y="2796308"/>
            <a:ext cx="3939309" cy="21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Dissociative Anesthetics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Cannabis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DESIGN_ID_3_DEFAULT DESIGN" val="ktcOs3n8"/>
  <p:tag name="ARTICULATE_PROJECT_OPEN" val="0"/>
  <p:tag name="ARTICULATE_SLIDE_COUNT" val="20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ARIDE\ARIDE_PPT_05 February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 - &amp;quot;Session 5 &amp;quot;&quot;/&gt;&lt;property id=&quot;20307&quot; value=&quot;539&quot;/&gt;&lt;/object&gt;&lt;object type=&quot;3&quot; unique_id=&quot;178551&quot;&gt;&lt;property id=&quot;20148&quot; value=&quot;5&quot;/&gt;&lt;property id=&quot;20300&quot; value=&quot;Slide 2 - &amp;quot;Learning Objectives&amp;quot;&quot;/&gt;&lt;property id=&quot;20307&quot; value=&quot;538&quot;/&gt;&lt;/object&gt;&lt;object type=&quot;3&quot; unique_id=&quot;178552&quot;&gt;&lt;property id=&quot;20148&quot; value=&quot;5&quot;/&gt;&lt;property id=&quot;20300&quot; value=&quot;Slide 3 - &amp;quot;Learning Objectives&amp;quot;&quot;/&gt;&lt;property id=&quot;20307&quot; value=&quot;617&quot;/&gt;&lt;/object&gt;&lt;object type=&quot;3&quot; unique_id=&quot;178561&quot;&gt;&lt;property id=&quot;20148&quot; value=&quot;5&quot;/&gt;&lt;property id=&quot;20300&quot; value=&quot;Slide 5 - &amp;quot;Lack of Convergence&amp;quot;&quot;/&gt;&lt;property id=&quot;20307&quot; value=&quot;586&quot;/&gt;&lt;/object&gt;&lt;object type=&quot;3&quot; unique_id=&quot;178562&quot;&gt;&lt;property id=&quot;20148&quot; value=&quot;5&quot;/&gt;&lt;property id=&quot;20300&quot; value=&quot;Slide 6 - &amp;quot; Lack of Convergence Testing Procedure&amp;quot;&quot;/&gt;&lt;property id=&quot;20307&quot; value=&quot;587&quot;/&gt;&lt;/object&gt;&lt;object type=&quot;3&quot; unique_id=&quot;178563&quot;&gt;&lt;property id=&quot;20148&quot; value=&quot;5&quot;/&gt;&lt;property id=&quot;20300&quot; value=&quot;Slide 7&quot;/&gt;&lt;property id=&quot;20307&quot; value=&quot;588&quot;/&gt;&lt;/object&gt;&lt;object type=&quot;3&quot; unique_id=&quot;178565&quot;&gt;&lt;property id=&quot;20148&quot; value=&quot;5&quot;/&gt;&lt;property id=&quot;20300&quot; value=&quot;Slide 10 - &amp;quot;Drug Categories That Usually Cause Lack of Convergence &amp;quot;&quot;/&gt;&lt;property id=&quot;20307&quot; value=&quot;590&quot;/&gt;&lt;/object&gt;&lt;object type=&quot;3&quot; unique_id=&quot;178566&quot;&gt;&lt;property id=&quot;20148&quot; value=&quot;5&quot;/&gt;&lt;property id=&quot;20300&quot; value=&quot;Slide 9 - &amp;quot;Lack of Convergence Examples&amp;quot;&quot;/&gt;&lt;property id=&quot;20307&quot; value=&quot;624&quot;/&gt;&lt;/object&gt;&lt;object type=&quot;3&quot; unique_id=&quot;178569&quot;&gt;&lt;property id=&quot;20148&quot; value=&quot;5&quot;/&gt;&lt;property id=&quot;20300&quot; value=&quot;Slide 14 - &amp;quot;Stages of  Modified Romberg Balance Test&amp;quot;&quot;/&gt;&lt;property id=&quot;20307&quot; value=&quot;596&quot;/&gt;&lt;/object&gt;&lt;object type=&quot;3&quot; unique_id=&quot;178575&quot;&gt;&lt;property id=&quot;20148&quot; value=&quot;5&quot;/&gt;&lt;property id=&quot;20300&quot; value=&quot;Slide 15 - &amp;quot;Test Interpretation and Documentation&amp;quot;&quot;/&gt;&lt;property id=&quot;20307&quot; value=&quot;601&quot;/&gt;&lt;/object&gt;&lt;object type=&quot;3&quot; unique_id=&quot;178576&quot;&gt;&lt;property id=&quot;20148&quot; value=&quot;5&quot;/&gt;&lt;property id=&quot;20300&quot; value=&quot;Slide 19 - &amp;quot;Relationships to the Categories&amp;quot;&quot;/&gt;&lt;property id=&quot;20307&quot; value=&quot;627&quot;/&gt;&lt;/object&gt;&lt;object type=&quot;3&quot; unique_id=&quot;178578&quot;&gt;&lt;property id=&quot;20148&quot; value=&quot;5&quot;/&gt;&lt;property id=&quot;20300&quot; value=&quot;Slide 20 - &amp;quot;QUESTIONS?&amp;quot;&quot;/&gt;&lt;property id=&quot;20307&quot; value=&quot;549&quot;/&gt;&lt;/object&gt;&lt;object type=&quot;3&quot; unique_id=&quot;182326&quot;&gt;&lt;property id=&quot;20148&quot; value=&quot;5&quot;/&gt;&lt;property id=&quot;20300&quot; value=&quot;Slide 4 - &amp;quot;Eye Examinations&amp;quot;&quot;/&gt;&lt;property id=&quot;20307&quot; value=&quot;631&quot;/&gt;&lt;/object&gt;&lt;object type=&quot;3&quot; unique_id=&quot;182327&quot;&gt;&lt;property id=&quot;20148&quot; value=&quot;5&quot;/&gt;&lt;property id=&quot;20300&quot; value=&quot;Slide 8 - &amp;quot;Lack of Convergence&amp;quot;&quot;/&gt;&lt;property id=&quot;20307&quot; value=&quot;632&quot;/&gt;&lt;/object&gt;&lt;object type=&quot;3&quot; unique_id=&quot;182328&quot;&gt;&lt;property id=&quot;20148&quot; value=&quot;5&quot;/&gt;&lt;property id=&quot;20300&quot; value=&quot;Slide 12 - &amp;quot;Pupil Observations&amp;quot;&quot;/&gt;&lt;property id=&quot;20307&quot; value=&quot;639&quot;/&gt;&lt;/object&gt;&lt;object type=&quot;3&quot; unique_id=&quot;182329&quot;&gt;&lt;property id=&quot;20148&quot; value=&quot;5&quot;/&gt;&lt;property id=&quot;20300&quot; value=&quot;Slide 13 - &amp;quot;Modified Romberg Balance Test&amp;quot;&quot;/&gt;&lt;property id=&quot;20307&quot; value=&quot;633&quot;/&gt;&lt;/object&gt;&lt;object type=&quot;3&quot; unique_id=&quot;182330&quot;&gt;&lt;property id=&quot;20148&quot; value=&quot;5&quot;/&gt;&lt;property id=&quot;20300&quot; value=&quot;Slide 16 - &amp;quot;Finger-to-Nose Test Administrative Procedures&amp;quot;&quot;/&gt;&lt;property id=&quot;20307&quot; value=&quot;628&quot;/&gt;&lt;/object&gt;&lt;object type=&quot;3&quot; unique_id=&quot;182331&quot;&gt;&lt;property id=&quot;20148&quot; value=&quot;5&quot;/&gt;&lt;property id=&quot;20300&quot; value=&quot;Slide 17 - &amp;quot;Finger-to-Nose Test  Recording Results&amp;quot;&quot;/&gt;&lt;property id=&quot;20307&quot; value=&quot;629&quot;/&gt;&lt;/object&gt;&lt;object type=&quot;3&quot; unique_id=&quot;182332&quot;&gt;&lt;property id=&quot;20148&quot; value=&quot;5&quot;/&gt;&lt;property id=&quot;20300&quot; value=&quot;Slide 18 - &amp;quot;Finger-to-Nose Test Interpretation&amp;quot;&quot;/&gt;&lt;property id=&quot;20307&quot; value=&quot;640&quot;/&gt;&lt;/object&gt;&lt;object type=&quot;3&quot; unique_id=&quot;182446&quot;&gt;&lt;property id=&quot;20148&quot; value=&quot;5&quot;/&gt;&lt;property id=&quot;20300&quot; value=&quot;Slide 11 - &amp;quot;Pupil Size Observations&amp;quot;&quot;/&gt;&lt;property id=&quot;20307&quot; value=&quot;64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C964611E-E95E-4A81-B94E-435806BF25B8}"/>
</file>

<file path=customXml/itemProps2.xml><?xml version="1.0" encoding="utf-8"?>
<ds:datastoreItem xmlns:ds="http://schemas.openxmlformats.org/officeDocument/2006/customXml" ds:itemID="{8B6114D7-A803-44B2-9556-299932C5D439}"/>
</file>

<file path=customXml/itemProps3.xml><?xml version="1.0" encoding="utf-8"?>
<ds:datastoreItem xmlns:ds="http://schemas.openxmlformats.org/officeDocument/2006/customXml" ds:itemID="{D6E03B8E-70EA-44ED-A5EF-9D39AD7A0D86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42031</TotalTime>
  <Words>770</Words>
  <Application>Microsoft Office PowerPoint</Application>
  <PresentationFormat>On-screen Show (4:3)</PresentationFormat>
  <Paragraphs>234</Paragraphs>
  <Slides>19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Narrow</vt:lpstr>
      <vt:lpstr>Bradley Hand ITC</vt:lpstr>
      <vt:lpstr>Calibri</vt:lpstr>
      <vt:lpstr>Trebuchet MS</vt:lpstr>
      <vt:lpstr>Wingdings</vt:lpstr>
      <vt:lpstr>3_Default Design</vt:lpstr>
      <vt:lpstr>Session 5 </vt:lpstr>
      <vt:lpstr>Learning Objectives</vt:lpstr>
      <vt:lpstr>Eye Examinations</vt:lpstr>
      <vt:lpstr>Lack of Convergence</vt:lpstr>
      <vt:lpstr> Lack of Convergence Testing Procedure</vt:lpstr>
      <vt:lpstr>PowerPoint Presentation</vt:lpstr>
      <vt:lpstr>Lack of Convergence</vt:lpstr>
      <vt:lpstr>Lack of Convergence Examples</vt:lpstr>
      <vt:lpstr>Drug Categories That Usually Cause Lack of Convergence </vt:lpstr>
      <vt:lpstr>Pupil Size Observations</vt:lpstr>
      <vt:lpstr>Pupil Observations</vt:lpstr>
      <vt:lpstr>Modified Romberg Balance Test</vt:lpstr>
      <vt:lpstr>Stages of  Modified Romberg Balance Test</vt:lpstr>
      <vt:lpstr>Test Interpretation and Documentation</vt:lpstr>
      <vt:lpstr>Finger-to-Nose Test Administrative Procedures</vt:lpstr>
      <vt:lpstr>Finger-to-Nose Test Recording Results</vt:lpstr>
      <vt:lpstr>Finger-to-Nose Test Interpretation</vt:lpstr>
      <vt:lpstr>Relationships to the Categories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Ziegler, Amy (TSI)</cp:lastModifiedBy>
  <cp:revision>993</cp:revision>
  <cp:lastPrinted>2017-09-12T18:26:04Z</cp:lastPrinted>
  <dcterms:created xsi:type="dcterms:W3CDTF">2005-12-09T17:41:03Z</dcterms:created>
  <dcterms:modified xsi:type="dcterms:W3CDTF">2022-12-21T00:05:18Z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15AB1F97-41EA-4355-B82E-0ABFE15EC7CF</vt:lpwstr>
  </property>
  <property fmtid="{D5CDD505-2E9C-101B-9397-08002B2CF9AE}" pid="3" name="ArticulatePath">
    <vt:lpwstr>ARIDE_PPT_05 January 2020</vt:lpwstr>
  </property>
  <property fmtid="{D5CDD505-2E9C-101B-9397-08002B2CF9AE}" pid="4" name="ContentTypeId">
    <vt:lpwstr>0x010100A31DCCF0BBFCB640886DBD6AA5C4DF7C</vt:lpwstr>
  </property>
</Properties>
</file>